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11"/>
  </p:notesMasterIdLst>
  <p:sldIdLst>
    <p:sldId id="256" r:id="rId4"/>
    <p:sldId id="257" r:id="rId5"/>
    <p:sldId id="258" r:id="rId6"/>
    <p:sldId id="259" r:id="rId7"/>
    <p:sldId id="260" r:id="rId8"/>
    <p:sldId id="261" r:id="rId9"/>
    <p:sldId id="264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16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fr-BE" sz="4400" b="0" strike="noStrike" spc="-1">
                <a:solidFill>
                  <a:srgbClr val="000000"/>
                </a:solidFill>
                <a:latin typeface="Arial"/>
              </a:rPr>
              <a:t>Cliquez pour déplacer la diapo</a:t>
            </a: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fr-BE" sz="2000" b="0" strike="noStrike" spc="-1">
                <a:solidFill>
                  <a:srgbClr val="000000"/>
                </a:solidFill>
                <a:latin typeface="Arial"/>
              </a:rPr>
              <a:t>Cliquez pour modifier le format des notes</a:t>
            </a:r>
          </a:p>
        </p:txBody>
      </p:sp>
      <p:sp>
        <p:nvSpPr>
          <p:cNvPr id="125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fr-BE" sz="1400" b="0" strike="noStrike" spc="-1">
                <a:solidFill>
                  <a:srgbClr val="000000"/>
                </a:solidFill>
                <a:latin typeface="Times New Roman"/>
              </a:rPr>
              <a:t>&lt;en-tête&gt;</a:t>
            </a:r>
          </a:p>
        </p:txBody>
      </p:sp>
      <p:sp>
        <p:nvSpPr>
          <p:cNvPr id="126" name="PlaceHolder 4"/>
          <p:cNvSpPr>
            <a:spLocks noGrp="1"/>
          </p:cNvSpPr>
          <p:nvPr>
            <p:ph type="dt" idx="7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fr-BE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lang="fr-BE" sz="1400" b="0" strike="noStrike" spc="-1">
                <a:solidFill>
                  <a:srgbClr val="000000"/>
                </a:solidFill>
                <a:latin typeface="Times New Roman"/>
              </a:rPr>
              <a:t>&lt;date/heure&gt;</a:t>
            </a:r>
          </a:p>
        </p:txBody>
      </p:sp>
      <p:sp>
        <p:nvSpPr>
          <p:cNvPr id="127" name="PlaceHolder 5"/>
          <p:cNvSpPr>
            <a:spLocks noGrp="1"/>
          </p:cNvSpPr>
          <p:nvPr>
            <p:ph type="ftr" idx="8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fr-BE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fr-BE" sz="1400" b="0" strike="noStrike" spc="-1">
                <a:solidFill>
                  <a:srgbClr val="000000"/>
                </a:solidFill>
                <a:latin typeface="Times New Roman"/>
              </a:rPr>
              <a:t>&lt;pied de page&gt;</a:t>
            </a:r>
          </a:p>
        </p:txBody>
      </p:sp>
      <p:sp>
        <p:nvSpPr>
          <p:cNvPr id="128" name="PlaceHolder 6"/>
          <p:cNvSpPr>
            <a:spLocks noGrp="1"/>
          </p:cNvSpPr>
          <p:nvPr>
            <p:ph type="sldNum" idx="9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fr-BE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623DAE4A-5EC7-4AC0-A0D5-FADEEC833E26}" type="slidenum">
              <a:rPr lang="fr-BE" sz="1400" b="0" strike="noStrike" spc="-1">
                <a:solidFill>
                  <a:srgbClr val="000000"/>
                </a:solidFill>
                <a:latin typeface="Times New Roman"/>
              </a:rPr>
              <a:t>‹N°›</a:t>
            </a:fld>
            <a:endParaRPr lang="fr-BE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Rectangle 339"/>
          <p:cNvSpPr/>
          <p:nvPr/>
        </p:nvSpPr>
        <p:spPr>
          <a:xfrm>
            <a:off x="3886200" y="8686800"/>
            <a:ext cx="2929320" cy="451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algn="r">
              <a:lnSpc>
                <a:spcPct val="100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fld id="{0C4A7130-DCEB-4DD6-B6A4-6E605BD16641}" type="slidenum">
              <a:rPr lang="en-GB" sz="1200" b="0" strike="noStrike" spc="-1">
                <a:solidFill>
                  <a:srgbClr val="FFFFFF"/>
                </a:solidFill>
                <a:latin typeface="Times New Roman"/>
                <a:ea typeface="Lucida Sans Unicode"/>
              </a:rPr>
              <a:t>1</a:t>
            </a:fld>
            <a:endParaRPr lang="fr-BE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1" name="Rectangle 340"/>
          <p:cNvSpPr/>
          <p:nvPr/>
        </p:nvSpPr>
        <p:spPr>
          <a:xfrm>
            <a:off x="1143000" y="685800"/>
            <a:ext cx="4569480" cy="34264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>
            <a:noAutofit/>
          </a:bodyPr>
          <a:lstStyle/>
          <a:p>
            <a:pPr>
              <a:lnSpc>
                <a:spcPct val="100000"/>
              </a:lnSpc>
            </a:pPr>
            <a:endParaRPr lang="fr-B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2" name="PlaceHolder 1"/>
          <p:cNvSpPr>
            <a:spLocks noGrp="1"/>
          </p:cNvSpPr>
          <p:nvPr>
            <p:ph type="body"/>
          </p:nvPr>
        </p:nvSpPr>
        <p:spPr>
          <a:xfrm>
            <a:off x="914400" y="4343400"/>
            <a:ext cx="4988520" cy="4112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marL="216000" indent="0">
              <a:buNone/>
            </a:pPr>
            <a:endParaRPr lang="fr-BE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Rectangle 342"/>
          <p:cNvSpPr/>
          <p:nvPr/>
        </p:nvSpPr>
        <p:spPr>
          <a:xfrm>
            <a:off x="3886200" y="8686800"/>
            <a:ext cx="2929320" cy="451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algn="r">
              <a:lnSpc>
                <a:spcPct val="95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fld id="{11A3E137-EB65-49F9-9952-22ACA863C480}" type="slidenum">
              <a:rPr lang="fr-FR" sz="1200" b="0" strike="noStrike" spc="-1">
                <a:solidFill>
                  <a:srgbClr val="000000"/>
                </a:solidFill>
                <a:latin typeface="Times New Roman"/>
                <a:ea typeface="Microsoft YaHei"/>
              </a:rPr>
              <a:t>2</a:t>
            </a:fld>
            <a:endParaRPr lang="fr-BE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4" name="Rectangle 343"/>
          <p:cNvSpPr/>
          <p:nvPr/>
        </p:nvSpPr>
        <p:spPr>
          <a:xfrm>
            <a:off x="3884760" y="8685360"/>
            <a:ext cx="2968920" cy="45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fld id="{581CED39-AEF8-46CA-9180-319A54C065AA}" type="slidenum">
              <a:rPr lang="fr-FR" sz="2400" b="0" strike="noStrike" spc="-1">
                <a:solidFill>
                  <a:srgbClr val="000000"/>
                </a:solidFill>
                <a:latin typeface="Calibri"/>
                <a:ea typeface="Microsoft YaHei"/>
              </a:rPr>
              <a:t>2</a:t>
            </a:fld>
            <a:endParaRPr lang="fr-BE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95160"/>
            <a:ext cx="4570920" cy="3427920"/>
          </a:xfrm>
          <a:prstGeom prst="rect">
            <a:avLst/>
          </a:prstGeom>
          <a:ln w="0">
            <a:noFill/>
          </a:ln>
        </p:spPr>
      </p:sp>
      <p:sp>
        <p:nvSpPr>
          <p:cNvPr id="346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3880" cy="41122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216000" indent="0">
              <a:lnSpc>
                <a:spcPct val="100000"/>
              </a:lnSpc>
              <a:spcBef>
                <a:spcPts val="37"/>
              </a:spcBef>
              <a:spcAft>
                <a:spcPts val="37"/>
              </a:spcAft>
              <a:buNone/>
              <a:tabLst>
                <a:tab pos="0" algn="l"/>
              </a:tabLst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 Breynaert</a:t>
            </a:r>
            <a:endParaRPr lang="fr-B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7" name="Rectangle 346"/>
          <p:cNvSpPr/>
          <p:nvPr/>
        </p:nvSpPr>
        <p:spPr>
          <a:xfrm>
            <a:off x="3884760" y="8685360"/>
            <a:ext cx="2968920" cy="45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fld id="{0693C587-9973-4DE3-842E-0B0EA8B1D7BD}" type="slidenum">
              <a:rPr lang="fr-FR" sz="2400" b="0" strike="noStrike" spc="-1">
                <a:solidFill>
                  <a:srgbClr val="000000"/>
                </a:solidFill>
                <a:latin typeface="Calibri"/>
                <a:ea typeface="Microsoft YaHei"/>
              </a:rPr>
              <a:t>2</a:t>
            </a:fld>
            <a:endParaRPr lang="fr-BE" sz="2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Rectangle 347"/>
          <p:cNvSpPr/>
          <p:nvPr/>
        </p:nvSpPr>
        <p:spPr>
          <a:xfrm>
            <a:off x="3886200" y="8686800"/>
            <a:ext cx="2929320" cy="451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algn="r">
              <a:lnSpc>
                <a:spcPct val="100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fld id="{84BAAA8B-92FF-46B7-A9F5-826CA8C438BF}" type="slidenum">
              <a:rPr lang="en-GB" sz="1200" b="0" strike="noStrike" spc="-1">
                <a:solidFill>
                  <a:srgbClr val="FFFFFF"/>
                </a:solidFill>
                <a:latin typeface="Times New Roman"/>
                <a:ea typeface="Lucida Sans Unicode"/>
              </a:rPr>
              <a:t>3</a:t>
            </a:fld>
            <a:endParaRPr lang="fr-BE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9" name="Rectangle 348"/>
          <p:cNvSpPr/>
          <p:nvPr/>
        </p:nvSpPr>
        <p:spPr>
          <a:xfrm>
            <a:off x="1143000" y="685800"/>
            <a:ext cx="4569480" cy="34264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>
            <a:noAutofit/>
          </a:bodyPr>
          <a:lstStyle/>
          <a:p>
            <a:pPr>
              <a:lnSpc>
                <a:spcPct val="100000"/>
              </a:lnSpc>
            </a:pPr>
            <a:endParaRPr lang="fr-B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0" name="PlaceHolder 1"/>
          <p:cNvSpPr>
            <a:spLocks noGrp="1"/>
          </p:cNvSpPr>
          <p:nvPr>
            <p:ph type="body"/>
          </p:nvPr>
        </p:nvSpPr>
        <p:spPr>
          <a:xfrm>
            <a:off x="914400" y="4343400"/>
            <a:ext cx="4988520" cy="4112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marL="216000" indent="0">
              <a:buNone/>
            </a:pPr>
            <a:endParaRPr lang="fr-BE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Rectangle 350"/>
          <p:cNvSpPr/>
          <p:nvPr/>
        </p:nvSpPr>
        <p:spPr>
          <a:xfrm>
            <a:off x="3886200" y="8686800"/>
            <a:ext cx="2929320" cy="451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algn="r">
              <a:lnSpc>
                <a:spcPct val="100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fld id="{9D50524F-3355-4501-9411-683E6F52C977}" type="slidenum">
              <a:rPr lang="en-GB" sz="1200" b="0" strike="noStrike" spc="-1">
                <a:solidFill>
                  <a:srgbClr val="FFFFFF"/>
                </a:solidFill>
                <a:latin typeface="Times New Roman"/>
                <a:ea typeface="Lucida Sans Unicode"/>
              </a:rPr>
              <a:t>4</a:t>
            </a:fld>
            <a:endParaRPr lang="fr-BE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2" name="Rectangle 351"/>
          <p:cNvSpPr/>
          <p:nvPr/>
        </p:nvSpPr>
        <p:spPr>
          <a:xfrm>
            <a:off x="1143000" y="685800"/>
            <a:ext cx="4569480" cy="34264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>
            <a:noAutofit/>
          </a:bodyPr>
          <a:lstStyle/>
          <a:p>
            <a:pPr>
              <a:lnSpc>
                <a:spcPct val="100000"/>
              </a:lnSpc>
            </a:pPr>
            <a:endParaRPr lang="fr-B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3" name="PlaceHolder 1"/>
          <p:cNvSpPr>
            <a:spLocks noGrp="1"/>
          </p:cNvSpPr>
          <p:nvPr>
            <p:ph type="body"/>
          </p:nvPr>
        </p:nvSpPr>
        <p:spPr>
          <a:xfrm>
            <a:off x="914400" y="4343400"/>
            <a:ext cx="4988520" cy="4112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marL="216000" indent="0">
              <a:buNone/>
            </a:pPr>
            <a:endParaRPr lang="fr-BE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Rectangle 353"/>
          <p:cNvSpPr/>
          <p:nvPr/>
        </p:nvSpPr>
        <p:spPr>
          <a:xfrm>
            <a:off x="3886200" y="8686800"/>
            <a:ext cx="2929320" cy="451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algn="r">
              <a:lnSpc>
                <a:spcPct val="100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fld id="{07A050AC-DB79-4332-9D57-600302FC8464}" type="slidenum">
              <a:rPr lang="en-GB" sz="1200" b="0" strike="noStrike" spc="-1">
                <a:solidFill>
                  <a:srgbClr val="FFFFFF"/>
                </a:solidFill>
                <a:latin typeface="Times New Roman"/>
                <a:ea typeface="Lucida Sans Unicode"/>
              </a:rPr>
              <a:t>5</a:t>
            </a:fld>
            <a:endParaRPr lang="fr-BE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5" name="Rectangle 354"/>
          <p:cNvSpPr/>
          <p:nvPr/>
        </p:nvSpPr>
        <p:spPr>
          <a:xfrm>
            <a:off x="1143000" y="685800"/>
            <a:ext cx="4569480" cy="34264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>
            <a:noAutofit/>
          </a:bodyPr>
          <a:lstStyle/>
          <a:p>
            <a:pPr>
              <a:lnSpc>
                <a:spcPct val="100000"/>
              </a:lnSpc>
            </a:pPr>
            <a:endParaRPr lang="fr-B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6" name="PlaceHolder 1"/>
          <p:cNvSpPr>
            <a:spLocks noGrp="1"/>
          </p:cNvSpPr>
          <p:nvPr>
            <p:ph type="body"/>
          </p:nvPr>
        </p:nvSpPr>
        <p:spPr>
          <a:xfrm>
            <a:off x="914400" y="4343400"/>
            <a:ext cx="4988520" cy="4112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marL="216000" indent="0">
              <a:buNone/>
            </a:pPr>
            <a:endParaRPr lang="fr-BE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Rectangle 356"/>
          <p:cNvSpPr/>
          <p:nvPr/>
        </p:nvSpPr>
        <p:spPr>
          <a:xfrm>
            <a:off x="3886200" y="8686800"/>
            <a:ext cx="2929320" cy="451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algn="r">
              <a:lnSpc>
                <a:spcPct val="100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fld id="{2ADF33C5-F854-4142-AF46-84FCB76AD95B}" type="slidenum">
              <a:rPr lang="en-GB" sz="1200" b="0" strike="noStrike" spc="-1">
                <a:solidFill>
                  <a:srgbClr val="FFFFFF"/>
                </a:solidFill>
                <a:latin typeface="Times New Roman"/>
                <a:ea typeface="Lucida Sans Unicode"/>
              </a:rPr>
              <a:t>6</a:t>
            </a:fld>
            <a:endParaRPr lang="fr-BE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8" name="Rectangle 357"/>
          <p:cNvSpPr/>
          <p:nvPr/>
        </p:nvSpPr>
        <p:spPr>
          <a:xfrm>
            <a:off x="1143000" y="685800"/>
            <a:ext cx="4569480" cy="34264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>
            <a:noAutofit/>
          </a:bodyPr>
          <a:lstStyle/>
          <a:p>
            <a:pPr>
              <a:lnSpc>
                <a:spcPct val="100000"/>
              </a:lnSpc>
            </a:pPr>
            <a:endParaRPr lang="fr-B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9" name="PlaceHolder 1"/>
          <p:cNvSpPr>
            <a:spLocks noGrp="1"/>
          </p:cNvSpPr>
          <p:nvPr>
            <p:ph type="body"/>
          </p:nvPr>
        </p:nvSpPr>
        <p:spPr>
          <a:xfrm>
            <a:off x="914400" y="4343400"/>
            <a:ext cx="4988520" cy="4112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marL="216000" indent="0">
              <a:buNone/>
            </a:pPr>
            <a:endParaRPr lang="fr-BE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Rectangle 365"/>
          <p:cNvSpPr/>
          <p:nvPr/>
        </p:nvSpPr>
        <p:spPr>
          <a:xfrm>
            <a:off x="3886200" y="8686800"/>
            <a:ext cx="2929320" cy="451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algn="r">
              <a:lnSpc>
                <a:spcPct val="100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fld id="{2E53C489-EF7B-4784-9EF1-B0BFABA1A72D}" type="slidenum">
              <a:rPr lang="en-GB" sz="1200" b="0" strike="noStrike" spc="-1">
                <a:solidFill>
                  <a:srgbClr val="FFFFFF"/>
                </a:solidFill>
                <a:latin typeface="Times New Roman"/>
                <a:ea typeface="Lucida Sans Unicode"/>
              </a:rPr>
              <a:t>7</a:t>
            </a:fld>
            <a:endParaRPr lang="fr-BE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7" name="Rectangle 366"/>
          <p:cNvSpPr/>
          <p:nvPr/>
        </p:nvSpPr>
        <p:spPr>
          <a:xfrm>
            <a:off x="2143080" y="695160"/>
            <a:ext cx="2568960" cy="34264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>
            <a:noAutofit/>
          </a:bodyPr>
          <a:lstStyle/>
          <a:p>
            <a:pPr>
              <a:lnSpc>
                <a:spcPct val="100000"/>
              </a:lnSpc>
            </a:pPr>
            <a:endParaRPr lang="fr-B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8" name="PlaceHolder 1"/>
          <p:cNvSpPr>
            <a:spLocks noGrp="1"/>
          </p:cNvSpPr>
          <p:nvPr>
            <p:ph type="body"/>
          </p:nvPr>
        </p:nvSpPr>
        <p:spPr>
          <a:xfrm>
            <a:off x="914400" y="4343400"/>
            <a:ext cx="4988520" cy="4112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marL="216000" indent="0">
              <a:buNone/>
            </a:pPr>
            <a:endParaRPr lang="fr-BE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F7BBD998-FA3C-48E7-B8E9-2139088608FF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B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8FC0AAFE-B71A-4A5D-A9A9-D46FC2A98160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B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EADEB08-CF59-49F8-9537-9C0270F0C146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B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F527698B-E91B-41E2-8595-44610B3F15FC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2FD03793-E8B6-4AAE-BADD-45DA377FA383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B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885872B9-EF83-41CD-B548-C61BB90CC6F1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B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31AC651C-0D61-4635-9FFA-FB2BD5BE6DAE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B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B9C29765-9AE8-4E4F-A696-72A9183EB03E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B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2A44FA95-EEBC-4578-B2AE-86DE77564329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18E9B4C3-7A67-48C1-97E4-2422F2A33E66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B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0CDB48DA-01B9-4252-9578-71AD22A449D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B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3AE774F7-325A-4878-9EB5-8D379B5DC412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B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C4B37E26-4D2D-4A47-AA22-CD617B2A7B5C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B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2E0EDBB9-C8EE-4032-B594-760AF4B4A550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B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1EB70F16-E575-4D1B-8729-53926A71ADFE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B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B945DD42-E4C5-44BF-9676-40F57461687A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B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FB39AC56-DAF0-4865-9544-956E026B9E88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7C171710-E473-4EE7-B12D-97404EAB754D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B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76AE618F-190C-4A1B-B5EA-9E6FF53CF919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B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C48D04DA-A789-47C6-BE01-BB8A1C4A5A01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B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4FCA4571-C9EC-44A0-9B1B-38F8C42795EE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B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BD5B458A-B61B-4814-9644-396385B618C0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B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4425F633-9975-4EFE-B155-3E2CF577BA40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2710D4DF-A2F7-48CF-859D-367D337BC085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B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71FC2135-FE01-4C9D-9B3D-94F7A52B7779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B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8363CCE4-DEF6-4C63-A95F-97A03328831E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B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67B79DB3-3C22-4F9C-A510-4B03BBC18E64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B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7B6B126C-3F68-4D5F-961D-1383B7029514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B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F670865F-2FF2-416F-9B0F-917CAC61DF66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B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AD55C128-FDCF-4A28-AB36-EDB6DD84EB7E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B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C30016D9-D850-46D0-9226-7313AC3AAB47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B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CAA88832-2083-41D7-B9E8-9CC4AD5DC1C1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B796848-F17F-4DF5-BDEA-7A41EDD21C99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B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1799FAD-65AD-49D5-ABAC-D4D3CC8992B5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B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0B7C97E7-D913-4F23-A31B-619E270A3D27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B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FA6BBBA5-330D-45FB-81A6-805A456775C8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5800" y="6248520"/>
            <a:ext cx="1854720" cy="406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>
            <a:noAutofit/>
          </a:bodyPr>
          <a:lstStyle/>
          <a:p>
            <a:pPr>
              <a:lnSpc>
                <a:spcPct val="100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</a:tabLst>
            </a:pPr>
            <a:endParaRPr lang="fr-B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6" name="PlaceHolder 1"/>
          <p:cNvSpPr>
            <a:spLocks noGrp="1"/>
          </p:cNvSpPr>
          <p:nvPr>
            <p:ph type="ftr" idx="1"/>
          </p:nvPr>
        </p:nvSpPr>
        <p:spPr>
          <a:xfrm>
            <a:off x="3124080" y="6248520"/>
            <a:ext cx="2840760" cy="4021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>
            <a:lvl1pPr indent="0">
              <a:lnSpc>
                <a:spcPct val="100000"/>
              </a:lnSpc>
              <a:spcBef>
                <a:spcPts val="37"/>
              </a:spcBef>
              <a:spcAft>
                <a:spcPts val="37"/>
              </a:spcAft>
              <a:buNone/>
              <a:tabLst>
                <a:tab pos="0" algn="l"/>
              </a:tabLst>
              <a:defRPr lang="fr-BE" sz="1400" b="0" strike="noStrike" spc="-1">
                <a:solidFill>
                  <a:srgbClr val="000000"/>
                </a:solidFill>
                <a:latin typeface="Times New Roman"/>
                <a:ea typeface="Segoe UI"/>
              </a:defRPr>
            </a:lvl1pPr>
          </a:lstStyle>
          <a:p>
            <a:pPr indent="0">
              <a:lnSpc>
                <a:spcPct val="100000"/>
              </a:lnSpc>
              <a:spcBef>
                <a:spcPts val="37"/>
              </a:spcBef>
              <a:spcAft>
                <a:spcPts val="37"/>
              </a:spcAft>
              <a:buNone/>
              <a:tabLst>
                <a:tab pos="0" algn="l"/>
              </a:tabLst>
            </a:pPr>
            <a:r>
              <a:rPr lang="fr-BE" sz="14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&lt;pied de page&gt;</a:t>
            </a:r>
            <a:endParaRPr lang="fr-BE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sldNum" idx="2"/>
          </p:nvPr>
        </p:nvSpPr>
        <p:spPr>
          <a:xfrm>
            <a:off x="6553080" y="6248520"/>
            <a:ext cx="1850040" cy="4021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>
            <a:lvl1pPr indent="0">
              <a:lnSpc>
                <a:spcPct val="24000"/>
              </a:lnSpc>
              <a:spcBef>
                <a:spcPts val="37"/>
              </a:spcBef>
              <a:spcAft>
                <a:spcPts val="37"/>
              </a:spcAft>
              <a:buNone/>
              <a:tabLst>
                <a:tab pos="0" algn="l"/>
              </a:tabLst>
              <a:defRPr lang="fr-FR" sz="2400" b="0" strike="noStrike" spc="-1">
                <a:solidFill>
                  <a:srgbClr val="000000"/>
                </a:solidFill>
                <a:latin typeface="Times New Roman"/>
                <a:ea typeface="Segoe UI"/>
              </a:defRPr>
            </a:lvl1pPr>
          </a:lstStyle>
          <a:p>
            <a:pPr indent="0">
              <a:lnSpc>
                <a:spcPct val="24000"/>
              </a:lnSpc>
              <a:spcBef>
                <a:spcPts val="37"/>
              </a:spcBef>
              <a:spcAft>
                <a:spcPts val="37"/>
              </a:spcAft>
              <a:buNone/>
              <a:tabLst>
                <a:tab pos="0" algn="l"/>
              </a:tabLst>
            </a:pPr>
            <a:fld id="{7F48CE1C-E24C-4F5F-B064-FC7CA0AD6ADA}" type="slidenum">
              <a:rPr lang="fr-FR" sz="24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‹N°›</a:t>
            </a:fld>
            <a:endParaRPr lang="fr-BE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fr-BE" sz="4400" b="0" strike="noStrike" spc="-1">
                <a:solidFill>
                  <a:srgbClr val="000000"/>
                </a:solidFill>
                <a:latin typeface="Arial"/>
              </a:rPr>
              <a:t>Cliquez pour éditer le format du texte-titre</a:t>
            </a:r>
          </a:p>
        </p:txBody>
      </p:sp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BE" sz="3200" b="0" strike="noStrike" spc="-1">
                <a:solidFill>
                  <a:srgbClr val="000000"/>
                </a:solidFill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BE" sz="2800" b="0" strike="noStrike" spc="-1">
                <a:solidFill>
                  <a:srgbClr val="000000"/>
                </a:solidFill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BE" sz="2400" b="0" strike="noStrike" spc="-1">
                <a:solidFill>
                  <a:srgbClr val="000000"/>
                </a:solidFill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BE" sz="2000" b="0" strike="noStrike" spc="-1">
                <a:solidFill>
                  <a:srgbClr val="000000"/>
                </a:solidFill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BE" sz="2000" b="0" strike="noStrike" spc="-1">
                <a:solidFill>
                  <a:srgbClr val="000000"/>
                </a:solidFill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BE" sz="2000" b="0" strike="noStrike" spc="-1">
                <a:solidFill>
                  <a:srgbClr val="000000"/>
                </a:solidFill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BE" sz="2000" b="0" strike="noStrike" spc="-1">
                <a:solidFill>
                  <a:srgbClr val="000000"/>
                </a:solidFill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/>
        </p:nvSpPr>
        <p:spPr>
          <a:xfrm>
            <a:off x="685800" y="6248520"/>
            <a:ext cx="1854720" cy="406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>
            <a:noAutofit/>
          </a:bodyPr>
          <a:lstStyle/>
          <a:p>
            <a:pPr>
              <a:lnSpc>
                <a:spcPct val="100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</a:tabLst>
            </a:pPr>
            <a:endParaRPr lang="fr-B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2" name="PlaceHolder 1"/>
          <p:cNvSpPr>
            <a:spLocks noGrp="1"/>
          </p:cNvSpPr>
          <p:nvPr>
            <p:ph type="ftr" idx="3"/>
          </p:nvPr>
        </p:nvSpPr>
        <p:spPr>
          <a:xfrm>
            <a:off x="3124080" y="6248520"/>
            <a:ext cx="2840760" cy="4021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>
            <a:lvl1pPr indent="0">
              <a:lnSpc>
                <a:spcPct val="100000"/>
              </a:lnSpc>
              <a:spcBef>
                <a:spcPts val="37"/>
              </a:spcBef>
              <a:spcAft>
                <a:spcPts val="37"/>
              </a:spcAft>
              <a:buNone/>
              <a:tabLst>
                <a:tab pos="0" algn="l"/>
              </a:tabLst>
              <a:defRPr lang="fr-BE" sz="1400" b="0" strike="noStrike" spc="-1">
                <a:solidFill>
                  <a:srgbClr val="000000"/>
                </a:solidFill>
                <a:latin typeface="Times New Roman"/>
                <a:ea typeface="Segoe UI"/>
              </a:defRPr>
            </a:lvl1pPr>
          </a:lstStyle>
          <a:p>
            <a:pPr indent="0">
              <a:lnSpc>
                <a:spcPct val="100000"/>
              </a:lnSpc>
              <a:spcBef>
                <a:spcPts val="37"/>
              </a:spcBef>
              <a:spcAft>
                <a:spcPts val="37"/>
              </a:spcAft>
              <a:buNone/>
              <a:tabLst>
                <a:tab pos="0" algn="l"/>
              </a:tabLst>
            </a:pPr>
            <a:r>
              <a:rPr lang="fr-BE" sz="14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&lt;pied de page&gt;</a:t>
            </a:r>
            <a:endParaRPr lang="fr-BE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ldNum" idx="4"/>
          </p:nvPr>
        </p:nvSpPr>
        <p:spPr>
          <a:xfrm>
            <a:off x="6553080" y="6248520"/>
            <a:ext cx="1850040" cy="4021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>
            <a:lvl1pPr indent="0">
              <a:lnSpc>
                <a:spcPct val="24000"/>
              </a:lnSpc>
              <a:spcBef>
                <a:spcPts val="37"/>
              </a:spcBef>
              <a:spcAft>
                <a:spcPts val="37"/>
              </a:spcAft>
              <a:buNone/>
              <a:tabLst>
                <a:tab pos="0" algn="l"/>
              </a:tabLst>
              <a:defRPr lang="fr-FR" sz="2400" b="0" strike="noStrike" spc="-1">
                <a:solidFill>
                  <a:srgbClr val="000000"/>
                </a:solidFill>
                <a:latin typeface="Times New Roman"/>
                <a:ea typeface="Segoe UI"/>
              </a:defRPr>
            </a:lvl1pPr>
          </a:lstStyle>
          <a:p>
            <a:pPr indent="0">
              <a:lnSpc>
                <a:spcPct val="24000"/>
              </a:lnSpc>
              <a:spcBef>
                <a:spcPts val="37"/>
              </a:spcBef>
              <a:spcAft>
                <a:spcPts val="37"/>
              </a:spcAft>
              <a:buNone/>
              <a:tabLst>
                <a:tab pos="0" algn="l"/>
              </a:tabLst>
            </a:pPr>
            <a:fld id="{F3BBD92A-4603-4962-A4E5-C5B5EABE4F7A}" type="slidenum">
              <a:rPr lang="fr-FR" sz="24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‹N°›</a:t>
            </a:fld>
            <a:endParaRPr lang="fr-BE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fr-BE" sz="4400" b="0" strike="noStrike" spc="-1">
                <a:solidFill>
                  <a:srgbClr val="000000"/>
                </a:solidFill>
                <a:latin typeface="Arial"/>
              </a:rPr>
              <a:t>Cliquez pour éditer le format du texte-titre</a:t>
            </a:r>
          </a:p>
        </p:txBody>
      </p:sp>
      <p:sp>
        <p:nvSpPr>
          <p:cNvPr id="45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BE" sz="3200" b="0" strike="noStrike" spc="-1">
                <a:solidFill>
                  <a:srgbClr val="000000"/>
                </a:solidFill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BE" sz="2800" b="0" strike="noStrike" spc="-1">
                <a:solidFill>
                  <a:srgbClr val="000000"/>
                </a:solidFill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BE" sz="2400" b="0" strike="noStrike" spc="-1">
                <a:solidFill>
                  <a:srgbClr val="000000"/>
                </a:solidFill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BE" sz="2000" b="0" strike="noStrike" spc="-1">
                <a:solidFill>
                  <a:srgbClr val="000000"/>
                </a:solidFill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BE" sz="2000" b="0" strike="noStrike" spc="-1">
                <a:solidFill>
                  <a:srgbClr val="000000"/>
                </a:solidFill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BE" sz="2000" b="0" strike="noStrike" spc="-1">
                <a:solidFill>
                  <a:srgbClr val="000000"/>
                </a:solidFill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BE" sz="2000" b="0" strike="noStrike" spc="-1">
                <a:solidFill>
                  <a:srgbClr val="000000"/>
                </a:solidFill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 81"/>
          <p:cNvSpPr/>
          <p:nvPr/>
        </p:nvSpPr>
        <p:spPr>
          <a:xfrm>
            <a:off x="685800" y="6248520"/>
            <a:ext cx="1854720" cy="406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>
            <a:noAutofit/>
          </a:bodyPr>
          <a:lstStyle/>
          <a:p>
            <a:pPr>
              <a:lnSpc>
                <a:spcPct val="100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</a:tabLst>
            </a:pPr>
            <a:endParaRPr lang="fr-B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3" name="PlaceHolder 1"/>
          <p:cNvSpPr>
            <a:spLocks noGrp="1"/>
          </p:cNvSpPr>
          <p:nvPr>
            <p:ph type="ftr" idx="5"/>
          </p:nvPr>
        </p:nvSpPr>
        <p:spPr>
          <a:xfrm>
            <a:off x="3124080" y="6248520"/>
            <a:ext cx="2840760" cy="4021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>
            <a:lvl1pPr indent="0">
              <a:lnSpc>
                <a:spcPct val="100000"/>
              </a:lnSpc>
              <a:spcBef>
                <a:spcPts val="37"/>
              </a:spcBef>
              <a:spcAft>
                <a:spcPts val="37"/>
              </a:spcAft>
              <a:buNone/>
              <a:tabLst>
                <a:tab pos="0" algn="l"/>
              </a:tabLst>
              <a:defRPr lang="fr-BE" sz="1400" b="0" strike="noStrike" spc="-1">
                <a:solidFill>
                  <a:srgbClr val="000000"/>
                </a:solidFill>
                <a:latin typeface="Times New Roman"/>
                <a:ea typeface="Segoe UI"/>
              </a:defRPr>
            </a:lvl1pPr>
          </a:lstStyle>
          <a:p>
            <a:pPr indent="0">
              <a:lnSpc>
                <a:spcPct val="100000"/>
              </a:lnSpc>
              <a:spcBef>
                <a:spcPts val="37"/>
              </a:spcBef>
              <a:spcAft>
                <a:spcPts val="37"/>
              </a:spcAft>
              <a:buNone/>
              <a:tabLst>
                <a:tab pos="0" algn="l"/>
              </a:tabLst>
            </a:pPr>
            <a:r>
              <a:rPr lang="fr-BE" sz="14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&lt;pied de page&gt;</a:t>
            </a:r>
            <a:endParaRPr lang="fr-BE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sldNum" idx="6"/>
          </p:nvPr>
        </p:nvSpPr>
        <p:spPr>
          <a:xfrm>
            <a:off x="6553080" y="6248520"/>
            <a:ext cx="1850040" cy="4021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>
            <a:lvl1pPr indent="0">
              <a:lnSpc>
                <a:spcPct val="24000"/>
              </a:lnSpc>
              <a:spcBef>
                <a:spcPts val="37"/>
              </a:spcBef>
              <a:spcAft>
                <a:spcPts val="37"/>
              </a:spcAft>
              <a:buNone/>
              <a:tabLst>
                <a:tab pos="0" algn="l"/>
              </a:tabLst>
              <a:defRPr lang="fr-FR" sz="2400" b="0" strike="noStrike" spc="-1">
                <a:solidFill>
                  <a:srgbClr val="000000"/>
                </a:solidFill>
                <a:latin typeface="Times New Roman"/>
                <a:ea typeface="Segoe UI"/>
              </a:defRPr>
            </a:lvl1pPr>
          </a:lstStyle>
          <a:p>
            <a:pPr indent="0">
              <a:lnSpc>
                <a:spcPct val="24000"/>
              </a:lnSpc>
              <a:spcBef>
                <a:spcPts val="37"/>
              </a:spcBef>
              <a:spcAft>
                <a:spcPts val="37"/>
              </a:spcAft>
              <a:buNone/>
              <a:tabLst>
                <a:tab pos="0" algn="l"/>
              </a:tabLst>
            </a:pPr>
            <a:fld id="{15BC5068-09E3-484F-B2C0-4B64E632AF4A}" type="slidenum">
              <a:rPr lang="fr-FR" sz="24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‹N°›</a:t>
            </a:fld>
            <a:endParaRPr lang="fr-BE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fr-BE" sz="4400" b="0" strike="noStrike" spc="-1">
                <a:solidFill>
                  <a:srgbClr val="000000"/>
                </a:solidFill>
                <a:latin typeface="Arial"/>
              </a:rPr>
              <a:t>Cliquez pour éditer le format du texte-titre</a:t>
            </a: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BE" sz="3200" b="0" strike="noStrike" spc="-1">
                <a:solidFill>
                  <a:srgbClr val="000000"/>
                </a:solidFill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BE" sz="2800" b="0" strike="noStrike" spc="-1">
                <a:solidFill>
                  <a:srgbClr val="000000"/>
                </a:solidFill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BE" sz="2400" b="0" strike="noStrike" spc="-1">
                <a:solidFill>
                  <a:srgbClr val="000000"/>
                </a:solidFill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BE" sz="2000" b="0" strike="noStrike" spc="-1">
                <a:solidFill>
                  <a:srgbClr val="000000"/>
                </a:solidFill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BE" sz="2000" b="0" strike="noStrike" spc="-1">
                <a:solidFill>
                  <a:srgbClr val="000000"/>
                </a:solidFill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BE" sz="2000" b="0" strike="noStrike" spc="-1">
                <a:solidFill>
                  <a:srgbClr val="000000"/>
                </a:solidFill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BE" sz="2000" b="0" strike="noStrike" spc="-1">
                <a:solidFill>
                  <a:srgbClr val="000000"/>
                </a:solidFill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messieetsonprophete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hyperlink" Target="https://eecho.fr/" TargetMode="External"/><Relationship Id="rId4" Type="http://schemas.openxmlformats.org/officeDocument/2006/relationships/hyperlink" Target="https://jesusoumohamed.com/category/origines-historiques-reelles-de-lisla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Rectangle 128"/>
          <p:cNvSpPr/>
          <p:nvPr/>
        </p:nvSpPr>
        <p:spPr>
          <a:xfrm>
            <a:off x="720720" y="2997360"/>
            <a:ext cx="7737840" cy="2732400"/>
          </a:xfrm>
          <a:prstGeom prst="rect">
            <a:avLst/>
          </a:pr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1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r>
              <a:rPr lang="en-GB" sz="2600" b="0" strike="noStrike" spc="-1">
                <a:solidFill>
                  <a:srgbClr val="9999FF"/>
                </a:solidFill>
                <a:latin typeface="Tahoma"/>
                <a:ea typeface="DejaVu Sans"/>
              </a:rPr>
              <a:t>Un regard historique sur ce </a:t>
            </a:r>
            <a:br>
              <a:rPr sz="2600"/>
            </a:br>
            <a:r>
              <a:rPr lang="en-GB" sz="2600" b="0" strike="noStrike" spc="-1">
                <a:solidFill>
                  <a:srgbClr val="9999FF"/>
                </a:solidFill>
                <a:latin typeface="Tahoma"/>
                <a:ea typeface="DejaVu Sans"/>
              </a:rPr>
              <a:t>qui est </a:t>
            </a:r>
            <a:r>
              <a:rPr lang="en-GB" sz="2600" b="0" i="1" strike="noStrike" spc="-1">
                <a:solidFill>
                  <a:srgbClr val="9999FF"/>
                </a:solidFill>
                <a:latin typeface="Tahoma"/>
                <a:ea typeface="DejaVu Sans"/>
              </a:rPr>
              <a:t>pré </a:t>
            </a:r>
            <a:r>
              <a:rPr lang="en-GB" sz="2600" b="0" strike="noStrike" spc="-1">
                <a:solidFill>
                  <a:srgbClr val="9999FF"/>
                </a:solidFill>
                <a:latin typeface="Tahoma"/>
                <a:ea typeface="DejaVu Sans"/>
              </a:rPr>
              <a:t>- ou </a:t>
            </a:r>
            <a:r>
              <a:rPr lang="en-GB" sz="2600" b="0" i="1" strike="noStrike" spc="-1">
                <a:solidFill>
                  <a:srgbClr val="9999FF"/>
                </a:solidFill>
                <a:latin typeface="Tahoma"/>
                <a:ea typeface="DejaVu Sans"/>
              </a:rPr>
              <a:t>post </a:t>
            </a:r>
            <a:r>
              <a:rPr lang="en-GB" sz="2600" b="0" strike="noStrike" spc="-1">
                <a:solidFill>
                  <a:srgbClr val="9999FF"/>
                </a:solidFill>
                <a:latin typeface="Tahoma"/>
                <a:ea typeface="DejaVu Sans"/>
              </a:rPr>
              <a:t>- chrétien</a:t>
            </a:r>
            <a:endParaRPr lang="fr-BE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0" y="907920"/>
            <a:ext cx="9141480" cy="1365840"/>
          </a:xfrm>
          <a:prstGeom prst="rect">
            <a:avLst/>
          </a:prstGeom>
          <a:solidFill>
            <a:srgbClr val="00CC66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10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en-GB" sz="2600" b="0" strike="noStrike" spc="-1">
                <a:solidFill>
                  <a:srgbClr val="FFE989"/>
                </a:solidFill>
                <a:latin typeface="Verdana"/>
                <a:ea typeface="DejaVu Sans"/>
              </a:rPr>
              <a:t>“Religions” et Evangile</a:t>
            </a:r>
            <a:endParaRPr lang="fr-BE" sz="26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ransition spd="slow" advTm="28000">
    <p:cover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Rectangle 130"/>
          <p:cNvSpPr/>
          <p:nvPr/>
        </p:nvSpPr>
        <p:spPr>
          <a:xfrm>
            <a:off x="5508720" y="6129360"/>
            <a:ext cx="2949840" cy="392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>
            <a:noAutofit/>
          </a:bodyPr>
          <a:lstStyle/>
          <a:p>
            <a:pPr>
              <a:lnSpc>
                <a:spcPct val="100000"/>
              </a:lnSpc>
            </a:pPr>
            <a:endParaRPr lang="fr-B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792000" y="216000"/>
            <a:ext cx="7557120" cy="1654560"/>
          </a:xfrm>
          <a:prstGeom prst="rect">
            <a:avLst/>
          </a:pr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1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2800" b="0" strike="noStrike" spc="-1">
                <a:solidFill>
                  <a:srgbClr val="9999FF"/>
                </a:solidFill>
                <a:latin typeface="Tahoma"/>
                <a:ea typeface="Microsoft YaHei"/>
              </a:rPr>
              <a:t>Le relativisme ou « religion laïque »</a:t>
            </a:r>
            <a:br>
              <a:rPr sz="3200"/>
            </a:br>
            <a:r>
              <a:rPr lang="fr-FR" sz="2600" b="0" strike="noStrike" spc="-1">
                <a:solidFill>
                  <a:srgbClr val="9999FF"/>
                </a:solidFill>
                <a:latin typeface="Tahoma"/>
                <a:ea typeface="Microsoft YaHei"/>
              </a:rPr>
              <a:t>veut se placer au-dessus « des religions »</a:t>
            </a:r>
            <a:endParaRPr lang="fr-BE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Ellipse 132"/>
          <p:cNvSpPr/>
          <p:nvPr/>
        </p:nvSpPr>
        <p:spPr>
          <a:xfrm>
            <a:off x="431640" y="2232000"/>
            <a:ext cx="2085120" cy="2013480"/>
          </a:xfrm>
          <a:prstGeom prst="ellipse">
            <a:avLst/>
          </a:prstGeom>
          <a:solidFill>
            <a:srgbClr val="CFE7F5"/>
          </a:solidFill>
          <a:ln w="9360">
            <a:solidFill>
              <a:srgbClr val="80808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8000" tIns="45000" rIns="18000" bIns="45000" anchor="ctr">
            <a:noAutofit/>
          </a:bodyPr>
          <a:lstStyle/>
          <a:p>
            <a:pPr algn="ctr">
              <a:lnSpc>
                <a:spcPct val="100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2400" b="0" strike="noStrike" spc="-1">
                <a:solidFill>
                  <a:srgbClr val="000000"/>
                </a:solidFill>
                <a:latin typeface="Trebuchet MS"/>
                <a:ea typeface="Microsoft YaHei"/>
              </a:rPr>
              <a:t>hindouisme</a:t>
            </a:r>
            <a:endParaRPr lang="fr-BE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Ellipse 133"/>
          <p:cNvSpPr/>
          <p:nvPr/>
        </p:nvSpPr>
        <p:spPr>
          <a:xfrm>
            <a:off x="1944720" y="4319640"/>
            <a:ext cx="2084760" cy="2013480"/>
          </a:xfrm>
          <a:prstGeom prst="ellipse">
            <a:avLst/>
          </a:prstGeom>
          <a:solidFill>
            <a:srgbClr val="CFE7F5"/>
          </a:solidFill>
          <a:ln w="9360">
            <a:solidFill>
              <a:srgbClr val="80808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8000" tIns="10800" rIns="18000" bIns="10800" anchor="ctr">
            <a:noAutofit/>
          </a:bodyPr>
          <a:lstStyle/>
          <a:p>
            <a:pPr algn="ctr">
              <a:lnSpc>
                <a:spcPct val="100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2400" b="0" strike="noStrike" spc="-1">
                <a:solidFill>
                  <a:srgbClr val="000000"/>
                </a:solidFill>
                <a:latin typeface="Trebuchet MS"/>
                <a:ea typeface="Microsoft YaHei"/>
              </a:rPr>
              <a:t>christianisme</a:t>
            </a:r>
            <a:endParaRPr lang="fr-BE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Ellipse 134"/>
          <p:cNvSpPr/>
          <p:nvPr/>
        </p:nvSpPr>
        <p:spPr>
          <a:xfrm>
            <a:off x="4967280" y="2303640"/>
            <a:ext cx="2084760" cy="2013120"/>
          </a:xfrm>
          <a:prstGeom prst="ellipse">
            <a:avLst/>
          </a:prstGeom>
          <a:solidFill>
            <a:srgbClr val="CFE7F5"/>
          </a:solidFill>
          <a:ln w="9360">
            <a:solidFill>
              <a:srgbClr val="80808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2400" b="0" strike="noStrike" spc="-1">
                <a:solidFill>
                  <a:srgbClr val="000000"/>
                </a:solidFill>
                <a:latin typeface="Trebuchet MS"/>
                <a:ea typeface="Microsoft YaHei"/>
              </a:rPr>
              <a:t>islam</a:t>
            </a:r>
            <a:endParaRPr lang="fr-BE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6" name="Ellipse 135"/>
          <p:cNvSpPr/>
          <p:nvPr/>
        </p:nvSpPr>
        <p:spPr>
          <a:xfrm>
            <a:off x="6335640" y="4464000"/>
            <a:ext cx="2085120" cy="2013480"/>
          </a:xfrm>
          <a:prstGeom prst="ellipse">
            <a:avLst/>
          </a:prstGeom>
          <a:solidFill>
            <a:srgbClr val="CFE7F5"/>
          </a:solidFill>
          <a:ln w="9360">
            <a:solidFill>
              <a:srgbClr val="80808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-18000" tIns="10800" rIns="-18000" bIns="10800" anchor="ctr">
            <a:noAutofit/>
          </a:bodyPr>
          <a:lstStyle/>
          <a:p>
            <a:pPr algn="ctr">
              <a:lnSpc>
                <a:spcPct val="100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2300" b="0" strike="noStrike" spc="-1">
                <a:solidFill>
                  <a:srgbClr val="000000"/>
                </a:solidFill>
                <a:latin typeface="Trebuchet MS"/>
                <a:ea typeface="Microsoft YaHei"/>
              </a:rPr>
              <a:t>bouddhisme</a:t>
            </a:r>
            <a:endParaRPr lang="fr-BE" sz="23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Ellipse 136"/>
          <p:cNvSpPr/>
          <p:nvPr/>
        </p:nvSpPr>
        <p:spPr>
          <a:xfrm>
            <a:off x="4751280" y="4680000"/>
            <a:ext cx="1077120" cy="1076760"/>
          </a:xfrm>
          <a:prstGeom prst="ellipse">
            <a:avLst/>
          </a:prstGeom>
          <a:solidFill>
            <a:srgbClr val="CFE7F5"/>
          </a:solidFill>
          <a:ln w="9360">
            <a:solidFill>
              <a:srgbClr val="80808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2400" b="0" strike="noStrike" spc="-1">
                <a:solidFill>
                  <a:srgbClr val="000000"/>
                </a:solidFill>
                <a:latin typeface="Trebuchet MS"/>
                <a:ea typeface="Microsoft YaHei"/>
              </a:rPr>
              <a:t>etc.</a:t>
            </a:r>
            <a:endParaRPr lang="fr-BE" sz="2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ransition spd="slow" advTm="60000">
    <p:cover dir="u"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Rectangle 137"/>
          <p:cNvSpPr/>
          <p:nvPr/>
        </p:nvSpPr>
        <p:spPr>
          <a:xfrm>
            <a:off x="684360" y="109440"/>
            <a:ext cx="7760160" cy="1310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r>
              <a:rPr lang="fr-FR" sz="1800" b="0" strike="noStrike" spc="-1">
                <a:solidFill>
                  <a:srgbClr val="FFFF66"/>
                </a:solidFill>
                <a:latin typeface="Verdana"/>
                <a:ea typeface="DejaVu Sans"/>
              </a:rPr>
              <a:t>Ce relativisme voit les « religions » comme autant d’articles d’un supermarché des croyances (infondées)</a:t>
            </a:r>
            <a:r>
              <a:rPr lang="fr-FR" sz="2000" b="0" strike="noStrike" spc="-1">
                <a:solidFill>
                  <a:srgbClr val="FFFF66"/>
                </a:solidFill>
                <a:latin typeface="Verdana"/>
                <a:ea typeface="DejaVu Sans"/>
              </a:rPr>
              <a:t>, </a:t>
            </a:r>
            <a:r>
              <a:rPr lang="fr-FR" sz="2000" b="0" strike="noStrike" spc="-1">
                <a:solidFill>
                  <a:srgbClr val="D5D000"/>
                </a:solidFill>
                <a:latin typeface="Verdana"/>
                <a:ea typeface="DejaVu Sans"/>
              </a:rPr>
              <a:t>selon une vision qui oppose </a:t>
            </a:r>
            <a:r>
              <a:rPr lang="fr-FR" sz="2000" b="0" i="1" strike="noStrike" spc="-1">
                <a:solidFill>
                  <a:srgbClr val="D5D000"/>
                </a:solidFill>
                <a:latin typeface="Verdana"/>
                <a:ea typeface="DejaVu Sans"/>
              </a:rPr>
              <a:t>foi</a:t>
            </a:r>
            <a:r>
              <a:rPr lang="fr-FR" sz="2000" b="0" strike="noStrike" spc="-1">
                <a:solidFill>
                  <a:srgbClr val="D5D000"/>
                </a:solidFill>
                <a:latin typeface="Verdana"/>
                <a:ea typeface="DejaVu Sans"/>
              </a:rPr>
              <a:t> et </a:t>
            </a:r>
            <a:r>
              <a:rPr lang="fr-FR" sz="2000" b="0" i="1" strike="noStrike" spc="-1">
                <a:solidFill>
                  <a:srgbClr val="D5D000"/>
                </a:solidFill>
                <a:latin typeface="Verdana"/>
                <a:ea typeface="DejaVu Sans"/>
              </a:rPr>
              <a:t>histoire</a:t>
            </a:r>
            <a:r>
              <a:rPr lang="fr-FR" sz="2000" b="0" strike="noStrike" spc="-1">
                <a:solidFill>
                  <a:srgbClr val="D5D000"/>
                </a:solidFill>
                <a:latin typeface="Verdana"/>
                <a:ea typeface="DejaVu Sans"/>
              </a:rPr>
              <a:t> </a:t>
            </a:r>
            <a:br>
              <a:rPr sz="2000"/>
            </a:br>
            <a:br>
              <a:rPr sz="800"/>
            </a:br>
            <a:r>
              <a:rPr lang="fr-FR" sz="800" b="1" i="1" strike="noStrike" spc="-1">
                <a:solidFill>
                  <a:srgbClr val="FFFF66"/>
                </a:solidFill>
                <a:latin typeface="Verdana"/>
                <a:ea typeface="DejaVu Sans"/>
              </a:rPr>
              <a:t> </a:t>
            </a:r>
            <a:r>
              <a:rPr lang="fr-FR" sz="1800" b="1" strike="noStrike" spc="-1">
                <a:solidFill>
                  <a:srgbClr val="FED368"/>
                </a:solidFill>
                <a:latin typeface="Verdana"/>
                <a:ea typeface="DejaVu Sans"/>
              </a:rPr>
              <a:t>Révélation</a:t>
            </a:r>
            <a:r>
              <a:rPr lang="fr-FR" sz="1800" b="0" strike="noStrike" spc="-1">
                <a:solidFill>
                  <a:srgbClr val="FED368"/>
                </a:solidFill>
                <a:latin typeface="Verdana"/>
                <a:ea typeface="DejaVu Sans"/>
              </a:rPr>
              <a:t> /</a:t>
            </a:r>
            <a:r>
              <a:rPr lang="fr-FR" sz="1400" b="0" strike="noStrike" spc="-1">
                <a:solidFill>
                  <a:srgbClr val="FED368"/>
                </a:solidFill>
                <a:latin typeface="Verdana"/>
                <a:ea typeface="DejaVu Sans"/>
              </a:rPr>
              <a:t>« histoire sainte »</a:t>
            </a:r>
            <a:r>
              <a:rPr lang="fr-FR" sz="1800" b="0" strike="noStrike" spc="-1">
                <a:solidFill>
                  <a:srgbClr val="FFFF66"/>
                </a:solidFill>
                <a:latin typeface="Verdana"/>
                <a:ea typeface="DejaVu Sans"/>
              </a:rPr>
              <a:t>                       </a:t>
            </a:r>
            <a:r>
              <a:rPr lang="fr-FR" sz="1800" b="1" strike="noStrike" spc="-1">
                <a:solidFill>
                  <a:srgbClr val="FED368"/>
                </a:solidFill>
                <a:latin typeface="Verdana"/>
                <a:ea typeface="DejaVu Sans"/>
              </a:rPr>
              <a:t>Histoire réelle  </a:t>
            </a:r>
            <a:r>
              <a:rPr lang="fr-FR" sz="1800" b="1" strike="noStrike" spc="-1">
                <a:solidFill>
                  <a:srgbClr val="530EFE"/>
                </a:solidFill>
                <a:latin typeface="Verdana"/>
                <a:ea typeface="DejaVu Sans"/>
              </a:rPr>
              <a:t>.</a:t>
            </a:r>
            <a:endParaRPr lang="fr-B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0" y="1593720"/>
            <a:ext cx="753120" cy="5298120"/>
          </a:xfrm>
          <a:prstGeom prst="rect">
            <a:avLst/>
          </a:prstGeom>
          <a:gradFill rotWithShape="0">
            <a:gsLst>
              <a:gs pos="0">
                <a:srgbClr val="B5FB05"/>
              </a:gs>
              <a:gs pos="100000">
                <a:srgbClr val="AB8D21"/>
              </a:gs>
            </a:gsLst>
            <a:lin ang="540000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  <a:spcBef>
                <a:spcPts val="1037"/>
              </a:spcBef>
              <a:spcAft>
                <a:spcPts val="37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37"/>
              </a:spcBef>
              <a:spcAft>
                <a:spcPts val="37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r>
              <a:rPr lang="fr-FR" sz="1700" b="0" strike="noStrike" spc="-1">
                <a:solidFill>
                  <a:srgbClr val="CC0000"/>
                </a:solidFill>
                <a:latin typeface="Verdana"/>
                <a:ea typeface="DejaVu Sans"/>
              </a:rPr>
              <a:t>–1800</a:t>
            </a: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37"/>
              </a:spcBef>
              <a:spcAft>
                <a:spcPts val="37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r>
              <a:rPr lang="fr-FR" sz="1700" b="0" strike="noStrike" spc="-1">
                <a:solidFill>
                  <a:srgbClr val="CC0000"/>
                </a:solidFill>
                <a:latin typeface="Verdana"/>
                <a:ea typeface="DejaVu Sans"/>
              </a:rPr>
              <a:t>–1200</a:t>
            </a: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37"/>
              </a:spcBef>
              <a:spcAft>
                <a:spcPts val="37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37"/>
              </a:spcBef>
              <a:spcAft>
                <a:spcPts val="37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r>
              <a:rPr lang="fr-FR" sz="1700" b="0" strike="noStrike" spc="-1">
                <a:solidFill>
                  <a:srgbClr val="CC0000"/>
                </a:solidFill>
                <a:latin typeface="Verdana"/>
                <a:ea typeface="DejaVu Sans"/>
              </a:rPr>
              <a:t>1</a:t>
            </a:r>
            <a:r>
              <a:rPr lang="fr-FR" sz="1700" b="0" strike="noStrike" spc="-1" baseline="30000">
                <a:solidFill>
                  <a:srgbClr val="CC0000"/>
                </a:solidFill>
                <a:latin typeface="Verdana"/>
                <a:ea typeface="DejaVu Sans"/>
              </a:rPr>
              <a:t>er</a:t>
            </a:r>
            <a:r>
              <a:rPr lang="fr-FR" sz="1700" b="0" strike="noStrike" spc="-1">
                <a:solidFill>
                  <a:srgbClr val="CC0000"/>
                </a:solidFill>
                <a:latin typeface="Verdana"/>
                <a:ea typeface="DejaVu Sans"/>
              </a:rPr>
              <a:t> siècle</a:t>
            </a: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37"/>
              </a:spcBef>
              <a:spcAft>
                <a:spcPts val="37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37"/>
              </a:spcBef>
              <a:spcAft>
                <a:spcPts val="37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r>
              <a:rPr lang="fr-FR" sz="1700" b="0" strike="noStrike" spc="-1">
                <a:solidFill>
                  <a:srgbClr val="CC0000"/>
                </a:solidFill>
                <a:latin typeface="Verdana"/>
                <a:ea typeface="DejaVu Sans"/>
              </a:rPr>
              <a:t>600</a:t>
            </a: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37"/>
              </a:spcBef>
              <a:spcAft>
                <a:spcPts val="37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r>
              <a:rPr lang="fr-FR" sz="1700" b="0" strike="noStrike" spc="-1">
                <a:solidFill>
                  <a:srgbClr val="CC0000"/>
                </a:solidFill>
                <a:latin typeface="Verdana"/>
                <a:ea typeface="DejaVu Sans"/>
              </a:rPr>
              <a:t>1700</a:t>
            </a: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37"/>
              </a:spcBef>
              <a:spcAft>
                <a:spcPts val="37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37"/>
              </a:spcBef>
              <a:spcAft>
                <a:spcPts val="37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r>
              <a:rPr lang="fr-FR" sz="1700" b="0" strike="noStrike" spc="-1">
                <a:solidFill>
                  <a:srgbClr val="CC0000"/>
                </a:solidFill>
                <a:latin typeface="Verdana"/>
                <a:ea typeface="DejaVu Sans"/>
              </a:rPr>
              <a:t>202...</a:t>
            </a: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67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0" name="Rectangle 139"/>
          <p:cNvSpPr/>
          <p:nvPr/>
        </p:nvSpPr>
        <p:spPr>
          <a:xfrm>
            <a:off x="3132000" y="1628640"/>
            <a:ext cx="1005480" cy="3669480"/>
          </a:xfrm>
          <a:prstGeom prst="rect">
            <a:avLst/>
          </a:prstGeom>
          <a:solidFill>
            <a:srgbClr val="00CC99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67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600" b="0" strike="noStrike" spc="-1">
                <a:solidFill>
                  <a:srgbClr val="FFFF66"/>
                </a:solidFill>
                <a:latin typeface="Verdana"/>
                <a:ea typeface="DejaVu Sans"/>
              </a:rPr>
              <a:t>Abraham </a:t>
            </a:r>
            <a:endParaRPr lang="fr-BE" sz="16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67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600" b="0" strike="noStrike" spc="-1">
                <a:solidFill>
                  <a:srgbClr val="FFFF66"/>
                </a:solidFill>
                <a:latin typeface="Verdana"/>
                <a:ea typeface="DejaVu Sans"/>
              </a:rPr>
              <a:t>– religion </a:t>
            </a:r>
            <a:endParaRPr lang="fr-BE" sz="16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67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600" b="0" strike="noStrike" spc="-1">
                <a:solidFill>
                  <a:srgbClr val="FFFF66"/>
                </a:solidFill>
                <a:latin typeface="Verdana"/>
                <a:ea typeface="DejaVu Sans"/>
              </a:rPr>
              <a:t>« juive »</a:t>
            </a:r>
            <a:endParaRPr lang="fr-BE" sz="16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67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67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67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67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67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67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67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67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67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67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1" name="Connecteur droit 140"/>
          <p:cNvSpPr/>
          <p:nvPr/>
        </p:nvSpPr>
        <p:spPr>
          <a:xfrm>
            <a:off x="3059280" y="1557360"/>
            <a:ext cx="1440" cy="374472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endParaRPr lang="fr-B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42" name="Rectangle 141"/>
          <p:cNvSpPr/>
          <p:nvPr/>
        </p:nvSpPr>
        <p:spPr>
          <a:xfrm>
            <a:off x="2195640" y="2421000"/>
            <a:ext cx="860760" cy="860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700" b="0" strike="noStrike" spc="-1">
                <a:solidFill>
                  <a:srgbClr val="FFFF66"/>
                </a:solidFill>
                <a:latin typeface="Verdana"/>
                <a:ea typeface="DejaVu Sans"/>
              </a:rPr>
              <a:t>Jésus-Christ</a:t>
            </a: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900000" y="2781360"/>
            <a:ext cx="1221480" cy="995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600" b="0" strike="noStrike" spc="-1">
                <a:solidFill>
                  <a:srgbClr val="FFFF66"/>
                </a:solidFill>
                <a:latin typeface="Verdana"/>
                <a:ea typeface="DejaVu Sans"/>
              </a:rPr>
              <a:t>divergences chrétiennes</a:t>
            </a:r>
            <a:endParaRPr lang="fr-BE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Connecteur droit 143"/>
          <p:cNvSpPr/>
          <p:nvPr/>
        </p:nvSpPr>
        <p:spPr>
          <a:xfrm>
            <a:off x="2195640" y="2637000"/>
            <a:ext cx="1440" cy="266364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endParaRPr lang="fr-B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45" name="Connecteur droit 144"/>
          <p:cNvSpPr/>
          <p:nvPr/>
        </p:nvSpPr>
        <p:spPr>
          <a:xfrm>
            <a:off x="5076720" y="1052640"/>
            <a:ext cx="1800" cy="4392360"/>
          </a:xfrm>
          <a:prstGeom prst="line">
            <a:avLst/>
          </a:prstGeom>
          <a:ln w="76320">
            <a:solidFill>
              <a:srgbClr val="CC0000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endParaRPr lang="fr-B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46" name="Rectangle 145"/>
          <p:cNvSpPr/>
          <p:nvPr/>
        </p:nvSpPr>
        <p:spPr>
          <a:xfrm>
            <a:off x="5076720" y="1341360"/>
            <a:ext cx="1724760" cy="716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85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700" b="0" strike="noStrike" spc="-1">
                <a:solidFill>
                  <a:srgbClr val="FFCC99"/>
                </a:solidFill>
                <a:latin typeface="Verdana"/>
                <a:ea typeface="DejaVu Sans"/>
              </a:rPr>
              <a:t>cultes des </a:t>
            </a:r>
            <a:br>
              <a:rPr sz="1700"/>
            </a:br>
            <a:r>
              <a:rPr lang="fr-FR" sz="1700" b="0" strike="noStrike" spc="-1">
                <a:solidFill>
                  <a:srgbClr val="FFCC99"/>
                </a:solidFill>
                <a:latin typeface="Verdana"/>
                <a:ea typeface="DejaVu Sans"/>
              </a:rPr>
              <a:t>temps anciens</a:t>
            </a: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4284720" y="4005360"/>
            <a:ext cx="645120" cy="1338840"/>
          </a:xfrm>
          <a:prstGeom prst="rect">
            <a:avLst/>
          </a:prstGeom>
          <a:solidFill>
            <a:srgbClr val="5FDE4E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700" b="0" strike="noStrike" spc="-1">
                <a:solidFill>
                  <a:srgbClr val="FFFF66"/>
                </a:solidFill>
                <a:latin typeface="Verdana"/>
                <a:ea typeface="DejaVu Sans"/>
              </a:rPr>
              <a:t>Islam</a:t>
            </a: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Connecteur droit 147"/>
          <p:cNvSpPr/>
          <p:nvPr/>
        </p:nvSpPr>
        <p:spPr>
          <a:xfrm>
            <a:off x="6948360" y="1484280"/>
            <a:ext cx="1800" cy="381636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endParaRPr lang="fr-B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6983280" y="2349360"/>
            <a:ext cx="2158200" cy="2877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700" b="0" strike="noStrike" spc="-1">
                <a:solidFill>
                  <a:srgbClr val="FFFF66"/>
                </a:solidFill>
                <a:latin typeface="Verdana"/>
                <a:ea typeface="DejaVu Sans"/>
              </a:rPr>
              <a:t>Grands empires</a:t>
            </a: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700" b="0" strike="noStrike" spc="-1">
                <a:solidFill>
                  <a:srgbClr val="FFFF66"/>
                </a:solidFill>
                <a:latin typeface="Verdana"/>
                <a:ea typeface="DejaVu Sans"/>
              </a:rPr>
              <a:t>Temps modernes</a:t>
            </a: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700" b="0" strike="noStrike" spc="-1">
                <a:solidFill>
                  <a:srgbClr val="FFFF66"/>
                </a:solidFill>
                <a:latin typeface="Verdana"/>
                <a:ea typeface="DejaVu Sans"/>
              </a:rPr>
              <a:t>Aujourd’hui</a:t>
            </a: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2195640" y="5373720"/>
            <a:ext cx="860760" cy="400680"/>
          </a:xfrm>
          <a:prstGeom prst="rect">
            <a:avLst/>
          </a:prstGeom>
          <a:solidFill>
            <a:srgbClr val="FFFFFF"/>
          </a:solidFill>
          <a:ln w="50760" cap="rnd">
            <a:solidFill>
              <a:srgbClr val="FF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8000" rIns="0" bIns="1800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788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200" b="1" strike="noStrike" spc="-1">
                <a:solidFill>
                  <a:srgbClr val="000000"/>
                </a:solidFill>
                <a:latin typeface="Verdana"/>
                <a:ea typeface="DejaVu Sans"/>
              </a:rPr>
              <a:t>Eglise </a:t>
            </a:r>
            <a:br>
              <a:rPr sz="1200"/>
            </a:br>
            <a:r>
              <a:rPr lang="fr-FR" sz="1200" b="1" strike="noStrike" spc="-1">
                <a:solidFill>
                  <a:srgbClr val="000000"/>
                </a:solidFill>
                <a:latin typeface="Verdana"/>
                <a:ea typeface="DejaVu Sans"/>
              </a:rPr>
              <a:t>romaine</a:t>
            </a:r>
            <a:endParaRPr lang="fr-BE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Rectangle 150"/>
          <p:cNvSpPr/>
          <p:nvPr/>
        </p:nvSpPr>
        <p:spPr>
          <a:xfrm>
            <a:off x="3203640" y="5445000"/>
            <a:ext cx="1005480" cy="218160"/>
          </a:xfrm>
          <a:prstGeom prst="rect">
            <a:avLst/>
          </a:prstGeom>
          <a:solidFill>
            <a:srgbClr val="6FF990"/>
          </a:solidFill>
          <a:ln w="50760" cap="rnd">
            <a:solidFill>
              <a:srgbClr val="FF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8000" rIns="0" bIns="1800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200" b="1" strike="noStrike" spc="-1">
                <a:solidFill>
                  <a:srgbClr val="000000"/>
                </a:solidFill>
                <a:latin typeface="Verdana"/>
                <a:ea typeface="DejaVu Sans"/>
              </a:rPr>
              <a:t>Judaïsme</a:t>
            </a:r>
            <a:endParaRPr lang="fr-BE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Rectangle 151"/>
          <p:cNvSpPr/>
          <p:nvPr/>
        </p:nvSpPr>
        <p:spPr>
          <a:xfrm>
            <a:off x="4356000" y="5445000"/>
            <a:ext cx="646560" cy="218160"/>
          </a:xfrm>
          <a:prstGeom prst="rect">
            <a:avLst/>
          </a:prstGeom>
          <a:solidFill>
            <a:srgbClr val="5FDE4E"/>
          </a:solidFill>
          <a:ln w="50760" cap="rnd">
            <a:solidFill>
              <a:srgbClr val="FF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8000" rIns="0" bIns="1800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788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200" b="1" strike="noStrike" spc="-1">
                <a:solidFill>
                  <a:srgbClr val="000000"/>
                </a:solidFill>
                <a:latin typeface="Verdana"/>
                <a:ea typeface="DejaVu Sans"/>
              </a:rPr>
              <a:t>Islam</a:t>
            </a:r>
            <a:endParaRPr lang="fr-BE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3" name="Rectangle 152"/>
          <p:cNvSpPr/>
          <p:nvPr/>
        </p:nvSpPr>
        <p:spPr>
          <a:xfrm>
            <a:off x="790560" y="5373720"/>
            <a:ext cx="1292760" cy="400680"/>
          </a:xfrm>
          <a:prstGeom prst="rect">
            <a:avLst/>
          </a:prstGeom>
          <a:gradFill rotWithShape="0">
            <a:gsLst>
              <a:gs pos="0">
                <a:srgbClr val="D1F6FF"/>
              </a:gs>
              <a:gs pos="100000">
                <a:srgbClr val="29D6FF"/>
              </a:gs>
            </a:gsLst>
            <a:lin ang="10800000"/>
          </a:gradFill>
          <a:ln w="50760" cap="rnd">
            <a:solidFill>
              <a:srgbClr val="FF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8000" rIns="0" bIns="1800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788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200" b="1" strike="noStrike" spc="-1">
                <a:solidFill>
                  <a:srgbClr val="000000"/>
                </a:solidFill>
                <a:latin typeface="Verdana"/>
                <a:ea typeface="DejaVu Sans"/>
              </a:rPr>
              <a:t>autres </a:t>
            </a:r>
            <a:br>
              <a:rPr sz="1200"/>
            </a:br>
            <a:r>
              <a:rPr lang="fr-FR" sz="1200" b="1" strike="noStrike" spc="-1">
                <a:solidFill>
                  <a:srgbClr val="000000"/>
                </a:solidFill>
                <a:latin typeface="Verdana"/>
                <a:ea typeface="DejaVu Sans"/>
              </a:rPr>
              <a:t>Communautés</a:t>
            </a:r>
            <a:endParaRPr lang="fr-BE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6012000" y="5373720"/>
            <a:ext cx="860760" cy="400680"/>
          </a:xfrm>
          <a:prstGeom prst="rect">
            <a:avLst/>
          </a:prstGeom>
          <a:gradFill rotWithShape="0">
            <a:gsLst>
              <a:gs pos="0">
                <a:srgbClr val="EDBB05"/>
              </a:gs>
              <a:gs pos="100000">
                <a:srgbClr val="B1FF85"/>
              </a:gs>
            </a:gsLst>
            <a:lin ang="10800000"/>
          </a:gradFill>
          <a:ln w="50760" cap="rnd">
            <a:solidFill>
              <a:srgbClr val="FF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8000" rIns="0" bIns="1800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788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200" b="1" strike="noStrike" spc="-1">
                <a:solidFill>
                  <a:srgbClr val="000000"/>
                </a:solidFill>
                <a:latin typeface="Verdana"/>
                <a:ea typeface="DejaVu Sans"/>
              </a:rPr>
              <a:t>autres religions</a:t>
            </a:r>
            <a:endParaRPr lang="fr-BE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Rectangle 154"/>
          <p:cNvSpPr/>
          <p:nvPr/>
        </p:nvSpPr>
        <p:spPr>
          <a:xfrm>
            <a:off x="7093080" y="5300640"/>
            <a:ext cx="1903680" cy="528120"/>
          </a:xfrm>
          <a:prstGeom prst="rect">
            <a:avLst/>
          </a:prstGeom>
          <a:solidFill>
            <a:srgbClr val="F1D00D"/>
          </a:solidFill>
          <a:ln w="50760" cap="rnd">
            <a:solidFill>
              <a:srgbClr val="FF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8000" rIns="0" bIns="18000" anchor="t">
            <a:spAutoFit/>
          </a:bodyPr>
          <a:lstStyle/>
          <a:p>
            <a:pPr algn="ctr">
              <a:lnSpc>
                <a:spcPct val="90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200" b="1" strike="noStrike" spc="-1">
                <a:solidFill>
                  <a:srgbClr val="000000"/>
                </a:solidFill>
                <a:latin typeface="Verdana"/>
                <a:ea typeface="DejaVu Sans"/>
              </a:rPr>
              <a:t>athées – </a:t>
            </a:r>
            <a:r>
              <a:rPr lang="fr-FR" sz="1200" b="0" strike="noStrike" spc="-1">
                <a:solidFill>
                  <a:srgbClr val="000000"/>
                </a:solidFill>
                <a:latin typeface="Verdana"/>
                <a:ea typeface="DejaVu Sans"/>
              </a:rPr>
              <a:t>supposés être les seuls acteurs véridiques de l’histoire</a:t>
            </a:r>
            <a:endParaRPr lang="fr-BE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Rectangle 155"/>
          <p:cNvSpPr/>
          <p:nvPr/>
        </p:nvSpPr>
        <p:spPr>
          <a:xfrm>
            <a:off x="0" y="1052640"/>
            <a:ext cx="753120" cy="573480"/>
          </a:xfrm>
          <a:prstGeom prst="rect">
            <a:avLst/>
          </a:prstGeom>
          <a:gradFill rotWithShape="0">
            <a:gsLst>
              <a:gs pos="0">
                <a:srgbClr val="E4FFDF"/>
              </a:gs>
              <a:gs pos="100000">
                <a:srgbClr val="A7FF94"/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8000" tIns="10800" rIns="0" bIns="10800" anchor="t">
            <a:noAutofit/>
          </a:bodyPr>
          <a:lstStyle/>
          <a:p>
            <a:pPr algn="ctr">
              <a:lnSpc>
                <a:spcPct val="100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200" b="1" strike="noStrike" spc="-1">
                <a:solidFill>
                  <a:srgbClr val="FF0000"/>
                </a:solidFill>
                <a:latin typeface="Verdana"/>
                <a:ea typeface="DejaVu Sans"/>
              </a:rPr>
              <a:t>Échelle de temps :</a:t>
            </a:r>
            <a:endParaRPr lang="fr-BE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2484360" y="3213000"/>
            <a:ext cx="140400" cy="20134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Rectangle 157"/>
          <p:cNvSpPr/>
          <p:nvPr/>
        </p:nvSpPr>
        <p:spPr>
          <a:xfrm>
            <a:off x="5235480" y="3240000"/>
            <a:ext cx="645120" cy="2131200"/>
          </a:xfrm>
          <a:prstGeom prst="rect">
            <a:avLst/>
          </a:prstGeom>
          <a:gradFill rotWithShape="0">
            <a:gsLst>
              <a:gs pos="0">
                <a:srgbClr val="CD21DF"/>
              </a:gs>
              <a:gs pos="100000">
                <a:srgbClr val="FE6B1A"/>
              </a:gs>
            </a:gsLst>
            <a:lin ang="540000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700" b="1" strike="noStrike" spc="-1">
                <a:solidFill>
                  <a:srgbClr val="B3B300"/>
                </a:solidFill>
                <a:latin typeface="Verdana"/>
                <a:ea typeface="DejaVu Sans"/>
              </a:rPr>
              <a:t>-</a:t>
            </a: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500" b="1" strike="noStrike" spc="-1">
                <a:solidFill>
                  <a:srgbClr val="B3B300"/>
                </a:solidFill>
                <a:latin typeface="Verdana"/>
                <a:ea typeface="DejaVu Sans"/>
              </a:rPr>
              <a:t>date?</a:t>
            </a:r>
            <a:endParaRPr lang="fr-BE" sz="15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700" b="1" strike="noStrike" spc="-1">
                <a:solidFill>
                  <a:srgbClr val="B3B300"/>
                </a:solidFill>
                <a:latin typeface="Verdana"/>
                <a:ea typeface="DejaVu Sans"/>
              </a:rPr>
              <a:t>-</a:t>
            </a: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700" b="0" strike="noStrike" spc="-1">
                <a:solidFill>
                  <a:srgbClr val="E7E200"/>
                </a:solidFill>
                <a:latin typeface="Verdana"/>
                <a:ea typeface="DejaVu Sans"/>
              </a:rPr>
              <a:t>Boud</a:t>
            </a: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700" b="0" strike="noStrike" spc="-1">
                <a:solidFill>
                  <a:srgbClr val="E7E200"/>
                </a:solidFill>
                <a:latin typeface="Verdana"/>
                <a:ea typeface="DejaVu Sans"/>
              </a:rPr>
              <a:t>dhis</a:t>
            </a: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700" b="0" strike="noStrike" spc="-1">
                <a:solidFill>
                  <a:srgbClr val="E7E200"/>
                </a:solidFill>
                <a:latin typeface="Verdana"/>
                <a:ea typeface="DejaVu Sans"/>
              </a:rPr>
              <a:t>me</a:t>
            </a: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5148360" y="5445000"/>
            <a:ext cx="716400" cy="286560"/>
          </a:xfrm>
          <a:prstGeom prst="rect">
            <a:avLst/>
          </a:prstGeom>
          <a:solidFill>
            <a:srgbClr val="FF8080"/>
          </a:solidFill>
          <a:ln w="50760" cap="rnd">
            <a:solidFill>
              <a:srgbClr val="FF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8000" rIns="0" bIns="18000" anchor="t">
            <a:noAutofit/>
          </a:bodyPr>
          <a:lstStyle/>
          <a:p>
            <a:pPr algn="ctr">
              <a:lnSpc>
                <a:spcPct val="100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100" b="1" strike="noStrike" spc="-1">
                <a:solidFill>
                  <a:srgbClr val="000000"/>
                </a:solidFill>
                <a:latin typeface="Verdana"/>
                <a:ea typeface="DejaVu Sans"/>
              </a:rPr>
              <a:t>Bouddh</a:t>
            </a:r>
            <a:r>
              <a:rPr lang="fr-FR" sz="1200" b="1" strike="noStrike" spc="-1">
                <a:solidFill>
                  <a:srgbClr val="000000"/>
                </a:solidFill>
                <a:latin typeface="Verdana"/>
                <a:ea typeface="DejaVu Sans"/>
              </a:rPr>
              <a:t>.</a:t>
            </a:r>
            <a:endParaRPr lang="fr-BE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Connecteur droit 159"/>
          <p:cNvSpPr/>
          <p:nvPr/>
        </p:nvSpPr>
        <p:spPr>
          <a:xfrm>
            <a:off x="4211640" y="1628640"/>
            <a:ext cx="1440" cy="367200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endParaRPr lang="fr-B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61" name="Connecteur droit 160"/>
          <p:cNvSpPr/>
          <p:nvPr/>
        </p:nvSpPr>
        <p:spPr>
          <a:xfrm>
            <a:off x="826920" y="3141720"/>
            <a:ext cx="1800" cy="2085840"/>
          </a:xfrm>
          <a:prstGeom prst="line">
            <a:avLst/>
          </a:prstGeom>
          <a:ln w="2844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endParaRPr lang="fr-B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900000" y="6021360"/>
            <a:ext cx="8241480" cy="834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600" b="0" strike="noStrike" spc="-1">
                <a:solidFill>
                  <a:srgbClr val="FFFF66"/>
                </a:solidFill>
                <a:latin typeface="Verdana"/>
                <a:ea typeface="DejaVu Sans"/>
              </a:rPr>
              <a:t> « </a:t>
            </a:r>
            <a:r>
              <a:rPr lang="fr-FR" sz="1400" b="0" i="1" strike="noStrike" spc="-1">
                <a:solidFill>
                  <a:srgbClr val="FFFF66"/>
                </a:solidFill>
                <a:latin typeface="Verdana"/>
                <a:ea typeface="DejaVu Sans"/>
              </a:rPr>
              <a:t>Pluralisme »</a:t>
            </a:r>
            <a:r>
              <a:rPr lang="fr-FR" sz="1600" b="0" strike="noStrike" spc="-1">
                <a:solidFill>
                  <a:srgbClr val="FFFF66"/>
                </a:solidFill>
                <a:latin typeface="Verdana"/>
                <a:ea typeface="DejaVu Sans"/>
              </a:rPr>
              <a:t> : il existerait une multitude de systèmes de pensée religieuse, </a:t>
            </a:r>
            <a:br>
              <a:rPr sz="1600"/>
            </a:br>
            <a:r>
              <a:rPr lang="fr-FR" sz="1600" b="0" strike="noStrike" spc="-1">
                <a:solidFill>
                  <a:srgbClr val="FFFF66"/>
                </a:solidFill>
                <a:latin typeface="Verdana"/>
                <a:ea typeface="DejaVu Sans"/>
              </a:rPr>
              <a:t>tous bons en soi, apparus par eux-mêmes, et avec lesquels les chrétiens auraient à « dialoguer » en vue d’une entente (</a:t>
            </a:r>
            <a:r>
              <a:rPr lang="fr-FR" sz="1400" b="0" strike="noStrike" spc="-1">
                <a:solidFill>
                  <a:srgbClr val="FFFF66"/>
                </a:solidFill>
                <a:latin typeface="Verdana"/>
                <a:ea typeface="DejaVu Sans"/>
              </a:rPr>
              <a:t>convergence</a:t>
            </a:r>
            <a:r>
              <a:rPr lang="fr-FR" sz="1600" b="0" strike="noStrike" spc="-1">
                <a:solidFill>
                  <a:srgbClr val="FFFF66"/>
                </a:solidFill>
                <a:latin typeface="Verdana"/>
                <a:ea typeface="DejaVu Sans"/>
              </a:rPr>
              <a:t>) à venir</a:t>
            </a:r>
            <a:endParaRPr lang="fr-BE" sz="16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ransition spd="slow" advTm="122000">
    <p:cover dir="u"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dur="indefinite" fill="hold">
                      <p:stCondLst>
                        <p:cond delay="indefinite"/>
                      </p:stCondLst>
                      <p:childTnLst>
                        <p:par>
                          <p:cTn id="4" dur="indefinite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dur="indefinite" fill="hold">
                      <p:stCondLst>
                        <p:cond delay="indefinite"/>
                      </p:stCondLst>
                      <p:childTnLst>
                        <p:par>
                          <p:cTn id="8" dur="indefinite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dur="indefinite" fill="hold">
                      <p:stCondLst>
                        <p:cond delay="indefinite"/>
                      </p:stCondLst>
                      <p:childTnLst>
                        <p:par>
                          <p:cTn id="12" dur="indefinite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dur="indefinite" fill="hold">
                      <p:stCondLst>
                        <p:cond delay="indefinite"/>
                      </p:stCondLst>
                      <p:childTnLst>
                        <p:par>
                          <p:cTn id="16" dur="indefinite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dur="indefinite" fill="hold">
                      <p:stCondLst>
                        <p:cond delay="indefinite"/>
                      </p:stCondLst>
                      <p:childTnLst>
                        <p:par>
                          <p:cTn id="20" dur="indefinite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dur="indefinite" fill="hold">
                      <p:stCondLst>
                        <p:cond delay="indefinite"/>
                      </p:stCondLst>
                      <p:childTnLst>
                        <p:par>
                          <p:cTn id="24" dur="indefinite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dur="indefinite" fill="hold">
                      <p:stCondLst>
                        <p:cond delay="indefinite"/>
                      </p:stCondLst>
                      <p:childTnLst>
                        <p:par>
                          <p:cTn id="28" dur="indefinite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dur="indefinite" fill="hold">
                      <p:stCondLst>
                        <p:cond delay="indefinite"/>
                      </p:stCondLst>
                      <p:childTnLst>
                        <p:par>
                          <p:cTn id="32" dur="indefinite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dur="indefinite" fill="hold">
                      <p:stCondLst>
                        <p:cond delay="indefinite"/>
                      </p:stCondLst>
                      <p:childTnLst>
                        <p:par>
                          <p:cTn id="36" dur="indefinite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dur="indefinite" fill="hold">
                      <p:stCondLst>
                        <p:cond delay="indefinite"/>
                      </p:stCondLst>
                      <p:childTnLst>
                        <p:par>
                          <p:cTn id="40" dur="indefinite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dur="indefinite" fill="hold">
                      <p:stCondLst>
                        <p:cond delay="indefinite"/>
                      </p:stCondLst>
                      <p:childTnLst>
                        <p:par>
                          <p:cTn id="44" dur="indefinite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dur="indefinite" fill="hold">
                      <p:stCondLst>
                        <p:cond delay="indefinite"/>
                      </p:stCondLst>
                      <p:childTnLst>
                        <p:par>
                          <p:cTn id="48" dur="indefinite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dur="indefinite" fill="hold">
                      <p:stCondLst>
                        <p:cond delay="indefinite"/>
                      </p:stCondLst>
                      <p:childTnLst>
                        <p:par>
                          <p:cTn id="52" dur="indefinite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dur="indefinite" fill="hold">
                      <p:stCondLst>
                        <p:cond delay="indefinite"/>
                      </p:stCondLst>
                      <p:childTnLst>
                        <p:par>
                          <p:cTn id="56" dur="indefinite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Rectangle 162"/>
          <p:cNvSpPr/>
          <p:nvPr/>
        </p:nvSpPr>
        <p:spPr>
          <a:xfrm>
            <a:off x="360360" y="189000"/>
            <a:ext cx="8458560" cy="2013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36000" tIns="46800" rIns="36000" bIns="46800" anchor="ctr">
            <a:noAutofit/>
          </a:bodyPr>
          <a:lstStyle/>
          <a:p>
            <a:pPr algn="ctr">
              <a:lnSpc>
                <a:spcPct val="100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r>
              <a:rPr lang="fr-FR" sz="2000" b="1" strike="noStrike" spc="-1">
                <a:solidFill>
                  <a:srgbClr val="EB613D"/>
                </a:solidFill>
                <a:latin typeface="Verdana"/>
                <a:ea typeface="DejaVu Sans"/>
              </a:rPr>
              <a:t>Dans l’histoire, le 1</a:t>
            </a:r>
            <a:r>
              <a:rPr lang="fr-FR" sz="2000" b="1" strike="noStrike" spc="-1" baseline="33000">
                <a:solidFill>
                  <a:srgbClr val="EB613D"/>
                </a:solidFill>
                <a:latin typeface="Verdana"/>
                <a:ea typeface="DejaVu Sans"/>
              </a:rPr>
              <a:t>er</a:t>
            </a:r>
            <a:r>
              <a:rPr lang="fr-FR" sz="2000" b="1" strike="noStrike" spc="-1">
                <a:solidFill>
                  <a:srgbClr val="EB613D"/>
                </a:solidFill>
                <a:latin typeface="Verdana"/>
                <a:ea typeface="DejaVu Sans"/>
              </a:rPr>
              <a:t> siècle marque un tournant réalisant le passage du monde ancien au monde actuel : celui-ci est marqué en effet </a:t>
            </a:r>
            <a:r>
              <a:rPr lang="fr-FR" sz="2000" b="1" i="1" strike="noStrike" spc="-1">
                <a:solidFill>
                  <a:srgbClr val="EB613D"/>
                </a:solidFill>
                <a:latin typeface="Verdana"/>
                <a:ea typeface="DejaVu Sans"/>
              </a:rPr>
              <a:t>et</a:t>
            </a:r>
            <a:r>
              <a:rPr lang="fr-FR" sz="2000" b="1" strike="noStrike" spc="-1">
                <a:solidFill>
                  <a:srgbClr val="EB613D"/>
                </a:solidFill>
                <a:latin typeface="Verdana"/>
                <a:ea typeface="DejaVu Sans"/>
              </a:rPr>
              <a:t> par le christianisme</a:t>
            </a:r>
            <a:r>
              <a:rPr lang="fr-FR" sz="2200" b="1" strike="noStrike" spc="-1">
                <a:solidFill>
                  <a:srgbClr val="EB613D"/>
                </a:solidFill>
                <a:latin typeface="Verdana"/>
                <a:ea typeface="DejaVu Sans"/>
              </a:rPr>
              <a:t> </a:t>
            </a:r>
            <a:r>
              <a:rPr lang="fr-FR" sz="1800" b="1" strike="noStrike" spc="-1">
                <a:solidFill>
                  <a:srgbClr val="EB613D"/>
                </a:solidFill>
                <a:latin typeface="Verdana"/>
                <a:ea typeface="DejaVu Sans"/>
              </a:rPr>
              <a:t>(qui a assumé ce qui était bon dans ce qui lui était antérieur),</a:t>
            </a:r>
            <a:r>
              <a:rPr lang="fr-FR" sz="1900" b="1" strike="noStrike" spc="-1">
                <a:solidFill>
                  <a:srgbClr val="FF950E"/>
                </a:solidFill>
                <a:latin typeface="Verdana"/>
                <a:ea typeface="DejaVu Sans"/>
              </a:rPr>
              <a:t> </a:t>
            </a:r>
            <a:r>
              <a:rPr lang="fr-FR" sz="1900" b="1" i="1" strike="noStrike" spc="-1">
                <a:solidFill>
                  <a:srgbClr val="FF950E"/>
                </a:solidFill>
                <a:latin typeface="Verdana"/>
                <a:ea typeface="DejaVu Sans"/>
              </a:rPr>
              <a:t>et</a:t>
            </a:r>
            <a:r>
              <a:rPr lang="fr-FR" sz="1900" b="1" strike="noStrike" spc="-1">
                <a:solidFill>
                  <a:srgbClr val="FF950E"/>
                </a:solidFill>
                <a:latin typeface="Verdana"/>
                <a:ea typeface="DejaVu Sans"/>
              </a:rPr>
              <a:t> par des phénomènes s’inspirant du </a:t>
            </a:r>
            <a:r>
              <a:rPr lang="fr-FR" sz="2000" b="1" strike="noStrike" spc="-1">
                <a:solidFill>
                  <a:srgbClr val="FFFF00"/>
                </a:solidFill>
                <a:latin typeface="Verdana"/>
                <a:ea typeface="DejaVu Sans"/>
              </a:rPr>
              <a:t>Salut</a:t>
            </a:r>
            <a:r>
              <a:rPr lang="fr-FR" sz="2000" b="1" strike="noStrike" spc="-1">
                <a:solidFill>
                  <a:srgbClr val="EB613D"/>
                </a:solidFill>
                <a:latin typeface="Verdana"/>
                <a:ea typeface="DejaVu Sans"/>
              </a:rPr>
              <a:t> </a:t>
            </a:r>
            <a:r>
              <a:rPr lang="fr-FR" sz="1900" b="1" strike="noStrike" spc="-1">
                <a:solidFill>
                  <a:srgbClr val="FF950E"/>
                </a:solidFill>
                <a:latin typeface="Verdana"/>
                <a:ea typeface="DejaVu Sans"/>
              </a:rPr>
              <a:t>chrétien et affirmant apporter mieux que lui </a:t>
            </a:r>
            <a:r>
              <a:rPr lang="fr-FR" sz="1800" b="1" strike="noStrike" spc="-1">
                <a:solidFill>
                  <a:srgbClr val="FF950E"/>
                </a:solidFill>
                <a:latin typeface="Verdana"/>
                <a:ea typeface="DejaVu Sans"/>
              </a:rPr>
              <a:t>(mais qui ont plutôt éradiqué les traditions et valeurs du monde antérieur, « pré-chrétien »)</a:t>
            </a:r>
            <a:r>
              <a:rPr lang="fr-FR" sz="1900" b="1" strike="noStrike" spc="-1">
                <a:solidFill>
                  <a:srgbClr val="FF950E"/>
                </a:solidFill>
                <a:latin typeface="Verdana"/>
                <a:ea typeface="DejaVu Sans"/>
              </a:rPr>
              <a:t>.</a:t>
            </a:r>
            <a:r>
              <a:rPr lang="fr-FR" sz="2000" b="1" strike="noStrike" spc="-1">
                <a:solidFill>
                  <a:srgbClr val="FF950E"/>
                </a:solidFill>
                <a:latin typeface="Verdana"/>
                <a:ea typeface="DejaVu Sans"/>
              </a:rPr>
              <a:t> </a:t>
            </a:r>
            <a:endParaRPr lang="fr-BE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Connecteur droit 163"/>
          <p:cNvSpPr/>
          <p:nvPr/>
        </p:nvSpPr>
        <p:spPr>
          <a:xfrm>
            <a:off x="1079640" y="5219640"/>
            <a:ext cx="6840360" cy="1800"/>
          </a:xfrm>
          <a:prstGeom prst="line">
            <a:avLst/>
          </a:prstGeom>
          <a:ln w="108000">
            <a:solidFill>
              <a:srgbClr val="E6FF00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5000" rIns="90000" bIns="-45000" anchor="t">
            <a:noAutofit/>
          </a:bodyPr>
          <a:lstStyle/>
          <a:p>
            <a:endParaRPr lang="fr-B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65" name="Connecteur droit 164"/>
          <p:cNvSpPr/>
          <p:nvPr/>
        </p:nvSpPr>
        <p:spPr>
          <a:xfrm>
            <a:off x="3240000" y="3060720"/>
            <a:ext cx="1800" cy="1979640"/>
          </a:xfrm>
          <a:prstGeom prst="line">
            <a:avLst/>
          </a:prstGeom>
          <a:ln w="72000">
            <a:solidFill>
              <a:srgbClr val="C5000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endParaRPr lang="fr-B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66" name="Connecteur droit 165"/>
          <p:cNvSpPr/>
          <p:nvPr/>
        </p:nvSpPr>
        <p:spPr>
          <a:xfrm>
            <a:off x="3959280" y="3060720"/>
            <a:ext cx="1440" cy="1979640"/>
          </a:xfrm>
          <a:prstGeom prst="line">
            <a:avLst/>
          </a:prstGeom>
          <a:ln w="72000">
            <a:solidFill>
              <a:srgbClr val="C5000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endParaRPr lang="fr-B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67" name="Rectangle 166"/>
          <p:cNvSpPr/>
          <p:nvPr/>
        </p:nvSpPr>
        <p:spPr>
          <a:xfrm>
            <a:off x="179280" y="2852640"/>
            <a:ext cx="2805840" cy="1464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t">
            <a:noAutofit/>
          </a:bodyPr>
          <a:lstStyle/>
          <a:p>
            <a:pPr algn="ctr">
              <a:lnSpc>
                <a:spcPct val="110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800" b="1" strike="noStrike" spc="-1">
                <a:solidFill>
                  <a:srgbClr val="FFCC99"/>
                </a:solidFill>
                <a:latin typeface="Verdana"/>
                <a:ea typeface="DejaVu Sans"/>
              </a:rPr>
              <a:t>Sociétés et cultes anciens </a:t>
            </a:r>
            <a:r>
              <a:rPr lang="fr-FR" sz="1800" b="0" strike="noStrike" spc="-1">
                <a:solidFill>
                  <a:srgbClr val="FFCC99"/>
                </a:solidFill>
                <a:latin typeface="Verdana"/>
                <a:ea typeface="DejaVu Sans"/>
              </a:rPr>
              <a:t>(pré-chrétiens)</a:t>
            </a:r>
            <a:endParaRPr lang="fr-B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8" name="Rectangle 167"/>
          <p:cNvSpPr/>
          <p:nvPr/>
        </p:nvSpPr>
        <p:spPr>
          <a:xfrm>
            <a:off x="4500720" y="4005360"/>
            <a:ext cx="3559680" cy="1032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t">
            <a:noAutofit/>
          </a:bodyPr>
          <a:lstStyle/>
          <a:p>
            <a:pPr algn="ctr">
              <a:lnSpc>
                <a:spcPct val="110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800" b="1" strike="noStrike" spc="-1">
                <a:solidFill>
                  <a:srgbClr val="C5000B"/>
                </a:solidFill>
                <a:latin typeface="Verdana"/>
                <a:ea typeface="DejaVu Sans"/>
              </a:rPr>
              <a:t>•</a:t>
            </a:r>
            <a:r>
              <a:rPr lang="fr-FR" sz="1800" b="1" strike="noStrike" spc="-1">
                <a:solidFill>
                  <a:srgbClr val="FFCC99"/>
                </a:solidFill>
                <a:latin typeface="Verdana"/>
                <a:ea typeface="DejaVu Sans"/>
              </a:rPr>
              <a:t>  phénomènes </a:t>
            </a:r>
            <a:r>
              <a:rPr lang="fr-FR" sz="1800" b="1" i="1" strike="noStrike" spc="-1">
                <a:solidFill>
                  <a:srgbClr val="FFCC99"/>
                </a:solidFill>
                <a:latin typeface="Verdana"/>
                <a:ea typeface="DejaVu Sans"/>
              </a:rPr>
              <a:t>post-       chrétiens </a:t>
            </a:r>
            <a:r>
              <a:rPr lang="fr-FR" sz="1800" b="1" strike="noStrike" spc="-1">
                <a:solidFill>
                  <a:srgbClr val="FFCC99"/>
                </a:solidFill>
                <a:latin typeface="Verdana"/>
                <a:ea typeface="DejaVu Sans"/>
              </a:rPr>
              <a:t>: « imitations » de la foi et de la Révélation</a:t>
            </a:r>
            <a:endParaRPr lang="fr-B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9" name="Rectangle : coins arrondis 168"/>
          <p:cNvSpPr/>
          <p:nvPr/>
        </p:nvSpPr>
        <p:spPr>
          <a:xfrm>
            <a:off x="4140360" y="3060720"/>
            <a:ext cx="4316760" cy="835560"/>
          </a:xfrm>
          <a:prstGeom prst="roundRect">
            <a:avLst>
              <a:gd name="adj" fmla="val 292"/>
            </a:avLst>
          </a:prstGeom>
          <a:solidFill>
            <a:srgbClr val="3DEB3D"/>
          </a:solidFill>
          <a:ln w="9360">
            <a:solidFill>
              <a:srgbClr val="E6FF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8000" tIns="45000" rIns="18000" bIns="10800" anchor="ctr" anchorCtr="1">
            <a:noAutofit/>
          </a:bodyPr>
          <a:lstStyle/>
          <a:p>
            <a:pPr>
              <a:lnSpc>
                <a:spcPct val="100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2000" b="1" strike="noStrike" spc="-1">
                <a:solidFill>
                  <a:srgbClr val="C5000B"/>
                </a:solidFill>
                <a:latin typeface="Verdana"/>
                <a:ea typeface="DejaVu Sans"/>
              </a:rPr>
              <a:t>• </a:t>
            </a:r>
            <a:r>
              <a:rPr lang="fr-FR" sz="2000" b="0" strike="noStrike" spc="-1">
                <a:solidFill>
                  <a:srgbClr val="FFFFFF"/>
                </a:solidFill>
                <a:latin typeface="Verdana"/>
                <a:ea typeface="DejaVu Sans"/>
              </a:rPr>
              <a:t>Eglises d’Orient ou d’Occident</a:t>
            </a:r>
            <a:r>
              <a:rPr lang="fr-FR" sz="1800" b="0" strike="noStrike" spc="-1">
                <a:solidFill>
                  <a:srgbClr val="FFFFFF"/>
                </a:solidFill>
                <a:latin typeface="Verdana"/>
                <a:ea typeface="DejaVu Sans"/>
              </a:rPr>
              <a:t> </a:t>
            </a:r>
            <a:br>
              <a:rPr sz="1800"/>
            </a:br>
            <a:r>
              <a:rPr lang="fr-FR" sz="1800" b="0" strike="noStrike" spc="-1">
                <a:solidFill>
                  <a:srgbClr val="FFFFFF"/>
                </a:solidFill>
                <a:latin typeface="Verdana"/>
                <a:ea typeface="DejaVu Sans"/>
              </a:rPr>
              <a:t> </a:t>
            </a:r>
            <a:r>
              <a:rPr lang="fr-FR" sz="1600" b="0" strike="noStrike" spc="-1">
                <a:solidFill>
                  <a:srgbClr val="FFFFFF"/>
                </a:solidFill>
                <a:latin typeface="Verdana"/>
                <a:ea typeface="DejaVu Sans"/>
              </a:rPr>
              <a:t>fondées par les Apôtres de par le monde</a:t>
            </a:r>
            <a:endParaRPr lang="fr-BE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0" name="Connecteur droit 169"/>
          <p:cNvSpPr/>
          <p:nvPr/>
        </p:nvSpPr>
        <p:spPr>
          <a:xfrm>
            <a:off x="0" y="2519280"/>
            <a:ext cx="9144000" cy="1800"/>
          </a:xfrm>
          <a:prstGeom prst="line">
            <a:avLst/>
          </a:prstGeom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5000" rIns="90000" bIns="-45000" anchor="t">
            <a:noAutofit/>
          </a:bodyPr>
          <a:lstStyle/>
          <a:p>
            <a:endParaRPr lang="fr-B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71" name="Rectangle 170"/>
          <p:cNvSpPr/>
          <p:nvPr/>
        </p:nvSpPr>
        <p:spPr>
          <a:xfrm>
            <a:off x="3348000" y="3060720"/>
            <a:ext cx="424440" cy="1356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eaVert" wrap="none" lIns="0" tIns="0" rIns="0" bIns="90000" anchor="t" anchorCtr="1">
            <a:noAutofit/>
          </a:bodyPr>
          <a:lstStyle/>
          <a:p>
            <a:pPr>
              <a:lnSpc>
                <a:spcPct val="78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2800" b="0" strike="noStrike" spc="-1">
                <a:solidFill>
                  <a:srgbClr val="FFFF00"/>
                </a:solidFill>
                <a:latin typeface="Verdana"/>
                <a:ea typeface="DejaVu Sans"/>
              </a:rPr>
              <a:t>   Jésus</a:t>
            </a:r>
            <a:endParaRPr lang="fr-BE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2" name="Rectangle 171"/>
          <p:cNvSpPr/>
          <p:nvPr/>
        </p:nvSpPr>
        <p:spPr>
          <a:xfrm>
            <a:off x="3036960" y="5408640"/>
            <a:ext cx="897480" cy="648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78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3200" b="1" strike="noStrike" spc="-1">
                <a:solidFill>
                  <a:srgbClr val="FFFF00"/>
                </a:solidFill>
                <a:latin typeface="Times New Roman"/>
                <a:ea typeface="DejaVu Sans"/>
              </a:rPr>
              <a:t>0</a:t>
            </a:r>
            <a:endParaRPr lang="fr-B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3" name="Rectangle 172"/>
          <p:cNvSpPr/>
          <p:nvPr/>
        </p:nvSpPr>
        <p:spPr>
          <a:xfrm>
            <a:off x="6480000" y="5468760"/>
            <a:ext cx="1886760" cy="389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78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2200" b="1" strike="noStrike" spc="-1">
                <a:solidFill>
                  <a:srgbClr val="FFFF00"/>
                </a:solidFill>
                <a:latin typeface="Times New Roman"/>
                <a:ea typeface="DejaVu Sans"/>
              </a:rPr>
              <a:t>aujourd’hui</a:t>
            </a:r>
            <a:endParaRPr lang="fr-BE" sz="2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4" name="Rectangle 173"/>
          <p:cNvSpPr/>
          <p:nvPr/>
        </p:nvSpPr>
        <p:spPr>
          <a:xfrm>
            <a:off x="1835280" y="3933720"/>
            <a:ext cx="1365480" cy="645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t">
            <a:noAutofit/>
          </a:bodyPr>
          <a:lstStyle/>
          <a:p>
            <a:pPr algn="ctr">
              <a:lnSpc>
                <a:spcPct val="110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700" b="0" strike="noStrike" spc="-1">
                <a:solidFill>
                  <a:srgbClr val="99CCFF"/>
                </a:solidFill>
                <a:latin typeface="Verdana"/>
                <a:ea typeface="DejaVu Sans"/>
              </a:rPr>
              <a:t>préparation hébraïque</a:t>
            </a: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ransition spd="slow" advTm="63000">
    <p:cover dir="u"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dur="indefinite" fill="hold">
                      <p:stCondLst>
                        <p:cond delay="indefinite"/>
                      </p:stCondLst>
                      <p:childTnLst>
                        <p:par>
                          <p:cTn id="4" dur="indefinite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dur="indefinite" fill="hold">
                      <p:stCondLst>
                        <p:cond delay="indefinite"/>
                      </p:stCondLst>
                      <p:childTnLst>
                        <p:par>
                          <p:cTn id="8" dur="indefinite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dur="indefinite" fill="hold">
                      <p:stCondLst>
                        <p:cond delay="indefinite"/>
                      </p:stCondLst>
                      <p:childTnLst>
                        <p:par>
                          <p:cTn id="12" dur="indefinite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dur="indefinite" fill="hold">
                      <p:stCondLst>
                        <p:cond delay="indefinite"/>
                      </p:stCondLst>
                      <p:childTnLst>
                        <p:par>
                          <p:cTn id="16" dur="indefinite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Rectangle 174"/>
          <p:cNvSpPr/>
          <p:nvPr/>
        </p:nvSpPr>
        <p:spPr>
          <a:xfrm>
            <a:off x="755640" y="179280"/>
            <a:ext cx="7522200" cy="1237320"/>
          </a:xfrm>
          <a:prstGeom prst="rect">
            <a:avLst/>
          </a:pr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1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r>
              <a:rPr lang="fr-FR" sz="2200" b="0" strike="noStrike" spc="-1">
                <a:solidFill>
                  <a:srgbClr val="808000"/>
                </a:solidFill>
                <a:latin typeface="Verdana"/>
                <a:ea typeface="DejaVu Sans"/>
              </a:rPr>
              <a:t>Le Messie [</a:t>
            </a:r>
            <a:r>
              <a:rPr lang="fr-FR" sz="2200" b="0" i="1" strike="noStrike" spc="-1">
                <a:solidFill>
                  <a:srgbClr val="808000"/>
                </a:solidFill>
                <a:latin typeface="Verdana"/>
                <a:ea typeface="DejaVu Sans"/>
              </a:rPr>
              <a:t>Yešûa</a:t>
            </a:r>
            <a:r>
              <a:rPr lang="fr-FR" sz="2200" b="0" strike="noStrike" spc="-1">
                <a:solidFill>
                  <a:srgbClr val="808000"/>
                </a:solidFill>
                <a:latin typeface="Verdana"/>
                <a:ea typeface="DejaVu Sans"/>
              </a:rPr>
              <a:t>‘] </a:t>
            </a:r>
            <a:r>
              <a:rPr lang="fr-FR" sz="2200" b="0" i="1" strike="noStrike" spc="-1">
                <a:solidFill>
                  <a:srgbClr val="808000"/>
                </a:solidFill>
                <a:latin typeface="Verdana"/>
                <a:ea typeface="DejaVu Sans"/>
              </a:rPr>
              <a:t>sauve</a:t>
            </a:r>
            <a:r>
              <a:rPr lang="fr-FR" sz="2200" b="0" strike="noStrike" spc="-1">
                <a:solidFill>
                  <a:srgbClr val="808000"/>
                </a:solidFill>
                <a:latin typeface="Verdana"/>
                <a:ea typeface="DejaVu Sans"/>
              </a:rPr>
              <a:t> de l’emprise du Mal :</a:t>
            </a:r>
            <a:br>
              <a:rPr sz="2200"/>
            </a:br>
            <a:r>
              <a:rPr lang="fr-FR" sz="2200" b="0" strike="noStrike" spc="-1">
                <a:solidFill>
                  <a:srgbClr val="808000"/>
                </a:solidFill>
                <a:latin typeface="Verdana"/>
                <a:ea typeface="DejaVu Sans"/>
              </a:rPr>
              <a:t> Il nous fait participer à sa puissance de salut    pour nous-mêmes        et pour le monde</a:t>
            </a:r>
            <a:endParaRPr lang="fr-BE" sz="2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6" name="Rectangle 175"/>
          <p:cNvSpPr/>
          <p:nvPr/>
        </p:nvSpPr>
        <p:spPr>
          <a:xfrm>
            <a:off x="360360" y="1440000"/>
            <a:ext cx="8636400" cy="5216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marL="320760" algn="ctr">
              <a:lnSpc>
                <a:spcPct val="95000"/>
              </a:lnSpc>
              <a:spcBef>
                <a:spcPts val="836"/>
              </a:spcBef>
              <a:spcAft>
                <a:spcPts val="326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r>
              <a:rPr lang="fr-FR" sz="1800" b="0" strike="noStrike" spc="-1">
                <a:solidFill>
                  <a:srgbClr val="FF3333"/>
                </a:solidFill>
                <a:latin typeface="Verdana"/>
                <a:ea typeface="DejaVu Sans"/>
              </a:rPr>
              <a:t>deux dérives contraires</a:t>
            </a:r>
            <a:r>
              <a:rPr lang="fr-FR" sz="2000" b="0" strike="noStrike" spc="-1">
                <a:solidFill>
                  <a:srgbClr val="FFFF00"/>
                </a:solidFill>
                <a:latin typeface="Verdana"/>
                <a:ea typeface="DejaVu Sans"/>
              </a:rPr>
              <a:t>  </a:t>
            </a:r>
            <a:r>
              <a:rPr lang="fr-FR" sz="2000" b="0" strike="noStrike" spc="-1">
                <a:solidFill>
                  <a:srgbClr val="2F02F0"/>
                </a:solidFill>
                <a:latin typeface="Verdana"/>
                <a:ea typeface="DejaVu Sans"/>
              </a:rPr>
              <a:t>.</a:t>
            </a:r>
            <a:r>
              <a:rPr lang="fr-FR" sz="2000" b="0" strike="noStrike" spc="-1">
                <a:solidFill>
                  <a:srgbClr val="FFFF00"/>
                </a:solidFill>
                <a:latin typeface="Verdana"/>
                <a:ea typeface="DejaVu Sans"/>
              </a:rPr>
              <a:t>   </a:t>
            </a:r>
            <a:endParaRPr lang="fr-BE" sz="2000" b="0" strike="noStrike" spc="-1">
              <a:solidFill>
                <a:srgbClr val="000000"/>
              </a:solidFill>
              <a:latin typeface="Arial"/>
            </a:endParaRPr>
          </a:p>
          <a:p>
            <a:pPr marL="320760" algn="ctr">
              <a:lnSpc>
                <a:spcPct val="105000"/>
              </a:lnSpc>
              <a:spcBef>
                <a:spcPts val="836"/>
              </a:spcBef>
              <a:spcAft>
                <a:spcPts val="326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r>
              <a:rPr lang="fr-FR" sz="2000" b="0" strike="noStrike" spc="-1">
                <a:solidFill>
                  <a:srgbClr val="FFFF00"/>
                </a:solidFill>
                <a:latin typeface="Verdana"/>
                <a:ea typeface="DejaVu Sans"/>
              </a:rPr>
              <a:t>       </a:t>
            </a:r>
            <a:r>
              <a:rPr lang="fr-FR" sz="1800" b="0" strike="noStrike" spc="-1">
                <a:solidFill>
                  <a:srgbClr val="FFFF00"/>
                </a:solidFill>
                <a:latin typeface="Verdana"/>
                <a:ea typeface="DejaVu Sans"/>
              </a:rPr>
              <a:t>auto-vivifications </a:t>
            </a:r>
            <a:r>
              <a:rPr lang="fr-FR" sz="1700" b="0" strike="noStrike" spc="-1">
                <a:solidFill>
                  <a:srgbClr val="FFFF00"/>
                </a:solidFill>
                <a:latin typeface="Verdana"/>
                <a:ea typeface="DejaVu Sans"/>
              </a:rPr>
              <a:t>/gnoses </a:t>
            </a:r>
            <a:r>
              <a:rPr lang="fr-FR" sz="1800" b="0" strike="noStrike" spc="-1">
                <a:solidFill>
                  <a:srgbClr val="FFFF00"/>
                </a:solidFill>
                <a:latin typeface="Verdana"/>
                <a:ea typeface="DejaVu Sans"/>
              </a:rPr>
              <a:t> &gt; &lt; messianismes </a:t>
            </a:r>
            <a:r>
              <a:rPr lang="fr-FR" sz="1700" b="0" strike="noStrike" spc="-1">
                <a:solidFill>
                  <a:srgbClr val="FFFF00"/>
                </a:solidFill>
                <a:latin typeface="Verdana"/>
                <a:ea typeface="DejaVu Sans"/>
              </a:rPr>
              <a:t>(nazaréisme /utopies)</a:t>
            </a: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  <a:p>
            <a:pPr marL="320760" algn="ctr">
              <a:lnSpc>
                <a:spcPct val="105000"/>
              </a:lnSpc>
              <a:spcBef>
                <a:spcPts val="836"/>
              </a:spcBef>
              <a:spcAft>
                <a:spcPts val="326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r>
              <a:rPr lang="fr-FR" sz="1800" b="0" strike="noStrike" spc="-1">
                <a:solidFill>
                  <a:srgbClr val="FFFF00"/>
                </a:solidFill>
                <a:latin typeface="Verdana"/>
                <a:ea typeface="DejaVu Sans"/>
              </a:rPr>
              <a:t>   </a:t>
            </a:r>
            <a:r>
              <a:rPr lang="fr-FR" sz="1800" b="1" i="1" strike="noStrike" spc="-1">
                <a:solidFill>
                  <a:srgbClr val="EB613D"/>
                </a:solidFill>
                <a:latin typeface="Verdana"/>
                <a:ea typeface="DejaVu Sans"/>
              </a:rPr>
              <a:t>Contrefaçon </a:t>
            </a:r>
            <a:r>
              <a:rPr lang="fr-FR" sz="1800" b="0" strike="noStrike" spc="-1">
                <a:solidFill>
                  <a:srgbClr val="FFFF00"/>
                </a:solidFill>
                <a:latin typeface="Verdana"/>
                <a:ea typeface="DejaVu Sans"/>
              </a:rPr>
              <a:t>:  le salut  &gt; &lt;   le salut est dans le collectif </a:t>
            </a:r>
            <a:br>
              <a:rPr sz="1800"/>
            </a:br>
            <a:r>
              <a:rPr lang="fr-FR" sz="1800" b="0" strike="noStrike" spc="-1">
                <a:solidFill>
                  <a:srgbClr val="FFFF00"/>
                </a:solidFill>
                <a:latin typeface="Verdana"/>
                <a:ea typeface="DejaVu Sans"/>
              </a:rPr>
              <a:t>     est en l’homme (individuel)          (accomplissant l’histoire)         </a:t>
            </a:r>
            <a:r>
              <a:rPr lang="fr-FR" sz="1800" b="0" strike="noStrike" spc="-1">
                <a:solidFill>
                  <a:srgbClr val="0000FF"/>
                </a:solidFill>
                <a:latin typeface="Verdana"/>
                <a:ea typeface="DejaVu Sans"/>
              </a:rPr>
              <a:t>.</a:t>
            </a:r>
            <a:r>
              <a:rPr lang="fr-FR" sz="1800" b="0" strike="noStrike" spc="-1">
                <a:solidFill>
                  <a:srgbClr val="FFFF00"/>
                </a:solidFill>
                <a:latin typeface="Verdana"/>
                <a:ea typeface="DejaVu Sans"/>
              </a:rPr>
              <a:t>      </a:t>
            </a:r>
            <a:endParaRPr lang="fr-BE" sz="1800" b="0" strike="noStrike" spc="-1">
              <a:solidFill>
                <a:srgbClr val="000000"/>
              </a:solidFill>
              <a:latin typeface="Arial"/>
            </a:endParaRPr>
          </a:p>
          <a:p>
            <a:pPr marL="320760" algn="ctr">
              <a:lnSpc>
                <a:spcPct val="105000"/>
              </a:lnSpc>
              <a:spcBef>
                <a:spcPts val="836"/>
              </a:spcBef>
              <a:spcAft>
                <a:spcPts val="326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r>
              <a:rPr lang="fr-FR" sz="1800" b="0" strike="noStrike" spc="-1">
                <a:solidFill>
                  <a:srgbClr val="FFFF00"/>
                </a:solidFill>
                <a:latin typeface="Verdana"/>
                <a:ea typeface="DejaVu Sans"/>
              </a:rPr>
              <a:t>      À chacun sa vérité    &gt;  &lt; L’avènement de la société </a:t>
            </a:r>
            <a:br>
              <a:rPr sz="1800"/>
            </a:br>
            <a:r>
              <a:rPr lang="fr-FR" sz="1800" b="0" strike="noStrike" spc="-1">
                <a:solidFill>
                  <a:srgbClr val="FFFF00"/>
                </a:solidFill>
                <a:latin typeface="Verdana"/>
                <a:ea typeface="DejaVu Sans"/>
              </a:rPr>
              <a:t>(chacun se veut « </a:t>
            </a:r>
            <a:r>
              <a:rPr lang="fr-FR" sz="1800" b="0" i="1" strike="noStrike" spc="-1">
                <a:solidFill>
                  <a:srgbClr val="FFFF00"/>
                </a:solidFill>
                <a:latin typeface="Verdana"/>
                <a:ea typeface="DejaVu Sans"/>
              </a:rPr>
              <a:t>dieu »</a:t>
            </a:r>
            <a:r>
              <a:rPr lang="fr-FR" sz="1800" b="0" strike="noStrike" spc="-1">
                <a:solidFill>
                  <a:srgbClr val="FFFF00"/>
                </a:solidFill>
                <a:latin typeface="Verdana"/>
                <a:ea typeface="DejaVu Sans"/>
              </a:rPr>
              <a:t>)          parfaite est entre nos mains  </a:t>
            </a:r>
            <a:r>
              <a:rPr lang="fr-FR" sz="1800" b="0" strike="noStrike" spc="-1">
                <a:solidFill>
                  <a:srgbClr val="2F02F0"/>
                </a:solidFill>
                <a:latin typeface="Verdana"/>
                <a:ea typeface="DejaVu Sans"/>
              </a:rPr>
              <a:t>.</a:t>
            </a:r>
            <a:endParaRPr lang="fr-BE" sz="1800" b="0" strike="noStrike" spc="-1">
              <a:solidFill>
                <a:srgbClr val="000000"/>
              </a:solidFill>
              <a:latin typeface="Arial"/>
            </a:endParaRPr>
          </a:p>
          <a:p>
            <a:pPr marL="320760" algn="ctr">
              <a:lnSpc>
                <a:spcPct val="105000"/>
              </a:lnSpc>
              <a:spcBef>
                <a:spcPts val="836"/>
              </a:spcBef>
              <a:spcAft>
                <a:spcPts val="326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r>
              <a:rPr lang="fr-FR" sz="1800" b="0" strike="noStrike" spc="-1">
                <a:solidFill>
                  <a:srgbClr val="FFFF00"/>
                </a:solidFill>
                <a:latin typeface="Verdana"/>
                <a:ea typeface="DejaVu Sans"/>
              </a:rPr>
              <a:t>Les hommes se répartissent          Les hommes se répartissent   </a:t>
            </a:r>
            <a:r>
              <a:rPr lang="fr-FR" sz="1800" b="0" strike="noStrike" spc="-1">
                <a:solidFill>
                  <a:srgbClr val="0000FF"/>
                </a:solidFill>
                <a:latin typeface="Verdana"/>
                <a:ea typeface="DejaVu Sans"/>
              </a:rPr>
              <a:t>.</a:t>
            </a:r>
            <a:r>
              <a:rPr lang="fr-FR" sz="1800" b="0" strike="noStrike" spc="-1">
                <a:solidFill>
                  <a:srgbClr val="FFFF00"/>
                </a:solidFill>
                <a:latin typeface="Verdana"/>
                <a:ea typeface="DejaVu Sans"/>
              </a:rPr>
              <a:t> </a:t>
            </a:r>
            <a:br>
              <a:rPr sz="1800"/>
            </a:br>
            <a:r>
              <a:rPr lang="fr-FR" sz="1800" b="0" strike="noStrike" spc="-1">
                <a:solidFill>
                  <a:srgbClr val="FFFF00"/>
                </a:solidFill>
                <a:latin typeface="Verdana"/>
                <a:ea typeface="DejaVu Sans"/>
              </a:rPr>
              <a:t>        </a:t>
            </a:r>
            <a:r>
              <a:rPr lang="fr-FR" sz="1700" b="0" strike="noStrike" spc="-1">
                <a:solidFill>
                  <a:srgbClr val="FFFF00"/>
                </a:solidFill>
                <a:latin typeface="Verdana"/>
                <a:ea typeface="DejaVu Sans"/>
              </a:rPr>
              <a:t>entre élite et non-sauvés  </a:t>
            </a:r>
            <a:r>
              <a:rPr lang="fr-FR" sz="1800" b="0" strike="noStrike" spc="-1">
                <a:solidFill>
                  <a:srgbClr val="FFFF00"/>
                </a:solidFill>
                <a:latin typeface="Verdana"/>
                <a:ea typeface="DejaVu Sans"/>
              </a:rPr>
              <a:t>&gt;  &lt;</a:t>
            </a:r>
            <a:r>
              <a:rPr lang="fr-FR" sz="1700" b="0" strike="noStrike" spc="-1">
                <a:solidFill>
                  <a:srgbClr val="FFFF00"/>
                </a:solidFill>
                <a:latin typeface="Verdana"/>
                <a:ea typeface="DejaVu Sans"/>
              </a:rPr>
              <a:t>  entre sauveurs et ennemis de Dieu</a:t>
            </a:r>
            <a:r>
              <a:rPr lang="fr-FR" sz="1800" b="0" strike="noStrike" spc="-1">
                <a:solidFill>
                  <a:srgbClr val="FFFF00"/>
                </a:solidFill>
                <a:latin typeface="Verdana"/>
                <a:ea typeface="DejaVu Sans"/>
              </a:rPr>
              <a:t> </a:t>
            </a:r>
            <a:r>
              <a:rPr lang="fr-FR" sz="1800" b="0" strike="noStrike" spc="-1">
                <a:solidFill>
                  <a:srgbClr val="2F02F0"/>
                </a:solidFill>
                <a:latin typeface="Verdana"/>
                <a:ea typeface="DejaVu Sans"/>
              </a:rPr>
              <a:t>.</a:t>
            </a:r>
            <a:endParaRPr lang="fr-BE" sz="1800" b="0" strike="noStrike" spc="-1">
              <a:solidFill>
                <a:srgbClr val="000000"/>
              </a:solidFill>
              <a:latin typeface="Arial"/>
            </a:endParaRPr>
          </a:p>
          <a:p>
            <a:pPr marL="320760" algn="ctr">
              <a:lnSpc>
                <a:spcPct val="105000"/>
              </a:lnSpc>
              <a:spcBef>
                <a:spcPts val="836"/>
              </a:spcBef>
              <a:spcAft>
                <a:spcPts val="326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r>
              <a:rPr lang="fr-FR" sz="1800" b="1" i="1" strike="noStrike" spc="-1">
                <a:solidFill>
                  <a:srgbClr val="EB613D"/>
                </a:solidFill>
                <a:latin typeface="Verdana"/>
                <a:ea typeface="DejaVu Sans"/>
              </a:rPr>
              <a:t>traits communs de tous leurs avatars</a:t>
            </a:r>
            <a:r>
              <a:rPr lang="fr-FR" sz="1800" b="0" strike="noStrike" spc="-1">
                <a:solidFill>
                  <a:srgbClr val="FFFF00"/>
                </a:solidFill>
                <a:latin typeface="Verdana"/>
                <a:ea typeface="DejaVu Sans"/>
              </a:rPr>
              <a:t> :  </a:t>
            </a:r>
            <a:endParaRPr lang="fr-BE" sz="1800" b="0" strike="noStrike" spc="-1">
              <a:solidFill>
                <a:srgbClr val="000000"/>
              </a:solidFill>
              <a:latin typeface="Arial"/>
            </a:endParaRPr>
          </a:p>
          <a:p>
            <a:pPr marL="320760" algn="ctr">
              <a:lnSpc>
                <a:spcPct val="105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r>
              <a:rPr lang="fr-FR" sz="1800" b="0" strike="noStrike" spc="-1">
                <a:solidFill>
                  <a:srgbClr val="FFFF00"/>
                </a:solidFill>
                <a:latin typeface="Verdana"/>
                <a:ea typeface="DejaVu Sans"/>
              </a:rPr>
              <a:t> </a:t>
            </a:r>
            <a:r>
              <a:rPr lang="fr-FR" sz="1700" b="0" strike="noStrike" spc="-1">
                <a:solidFill>
                  <a:srgbClr val="FFFF00"/>
                </a:solidFill>
                <a:latin typeface="Verdana"/>
                <a:ea typeface="DejaVu Sans"/>
              </a:rPr>
              <a:t>affranchissement des conditionnements</a:t>
            </a:r>
            <a:r>
              <a:rPr lang="fr-FR" sz="1800" b="0" strike="noStrike" spc="-1">
                <a:solidFill>
                  <a:srgbClr val="FFFF00"/>
                </a:solidFill>
                <a:latin typeface="Verdana"/>
                <a:ea typeface="DejaVu Sans"/>
              </a:rPr>
              <a:t> &gt; &lt;  </a:t>
            </a:r>
            <a:r>
              <a:rPr lang="fr-FR" sz="1700" b="0" strike="noStrike" spc="-1">
                <a:solidFill>
                  <a:srgbClr val="FFFF00"/>
                </a:solidFill>
                <a:latin typeface="Verdana"/>
                <a:ea typeface="DejaVu Sans"/>
              </a:rPr>
              <a:t>asservissement – au nom de</a:t>
            </a:r>
            <a:r>
              <a:rPr lang="fr-FR" sz="1800" b="0" strike="noStrike" spc="-1">
                <a:solidFill>
                  <a:srgbClr val="FFFF00"/>
                </a:solidFill>
                <a:latin typeface="Verdana"/>
                <a:ea typeface="DejaVu Sans"/>
              </a:rPr>
              <a:t>   </a:t>
            </a:r>
            <a:r>
              <a:rPr lang="fr-FR" sz="1800" b="0" strike="noStrike" spc="-1">
                <a:solidFill>
                  <a:srgbClr val="0000FF"/>
                </a:solidFill>
                <a:latin typeface="Verdana"/>
                <a:ea typeface="DejaVu Sans"/>
              </a:rPr>
              <a:t>. . . . . . . . . .</a:t>
            </a:r>
            <a:r>
              <a:rPr lang="fr-FR" sz="1700" b="0" strike="noStrike" spc="-1">
                <a:solidFill>
                  <a:srgbClr val="FFFF00"/>
                </a:solidFill>
                <a:latin typeface="Verdana"/>
                <a:ea typeface="DejaVu Sans"/>
              </a:rPr>
              <a:t>(y compris moraux)              l’</a:t>
            </a:r>
            <a:r>
              <a:rPr lang="fr-FR" sz="1700" b="0" i="1" strike="noStrike" spc="-1">
                <a:solidFill>
                  <a:srgbClr val="FFFF00"/>
                </a:solidFill>
                <a:latin typeface="Verdana"/>
                <a:ea typeface="DejaVu Sans"/>
              </a:rPr>
              <a:t>Idole</a:t>
            </a:r>
            <a:r>
              <a:rPr lang="fr-FR" sz="1700" b="0" strike="noStrike" spc="-1">
                <a:solidFill>
                  <a:srgbClr val="FFFF00"/>
                </a:solidFill>
                <a:latin typeface="Verdana"/>
                <a:ea typeface="DejaVu Sans"/>
              </a:rPr>
              <a:t> </a:t>
            </a:r>
            <a:r>
              <a:rPr lang="fr-FR" sz="1600" b="0" strike="noStrike" spc="-1">
                <a:solidFill>
                  <a:srgbClr val="FFFF00"/>
                </a:solidFill>
                <a:latin typeface="Verdana"/>
                <a:ea typeface="DejaVu Sans"/>
              </a:rPr>
              <a:t>(</a:t>
            </a:r>
            <a:r>
              <a:rPr lang="fr-FR" sz="1600" b="0" i="1" strike="noStrike" spc="-1">
                <a:solidFill>
                  <a:srgbClr val="FFFF00"/>
                </a:solidFill>
                <a:latin typeface="Verdana"/>
                <a:ea typeface="DejaVu Sans"/>
              </a:rPr>
              <a:t>« Dieu »</a:t>
            </a:r>
            <a:r>
              <a:rPr lang="fr-FR" sz="1600" b="0" strike="noStrike" spc="-1">
                <a:solidFill>
                  <a:srgbClr val="FFFF00"/>
                </a:solidFill>
                <a:latin typeface="Verdana"/>
                <a:ea typeface="DejaVu Sans"/>
              </a:rPr>
              <a:t>, l’</a:t>
            </a:r>
            <a:r>
              <a:rPr lang="fr-FR" sz="1600" b="0" i="1" strike="noStrike" spc="-1">
                <a:solidFill>
                  <a:srgbClr val="FFFF00"/>
                </a:solidFill>
                <a:latin typeface="Verdana"/>
                <a:ea typeface="DejaVu Sans"/>
              </a:rPr>
              <a:t>Humanité</a:t>
            </a:r>
            <a:r>
              <a:rPr lang="fr-FR" sz="1600" b="0" strike="noStrike" spc="-1">
                <a:solidFill>
                  <a:srgbClr val="FFFF00"/>
                </a:solidFill>
                <a:latin typeface="Verdana"/>
                <a:ea typeface="DejaVu Sans"/>
              </a:rPr>
              <a:t>, …)</a:t>
            </a:r>
            <a:endParaRPr lang="fr-BE" sz="1600" b="0" strike="noStrike" spc="-1">
              <a:solidFill>
                <a:srgbClr val="000000"/>
              </a:solidFill>
              <a:latin typeface="Arial"/>
            </a:endParaRPr>
          </a:p>
          <a:p>
            <a:pPr marL="320760" algn="ctr">
              <a:lnSpc>
                <a:spcPct val="105000"/>
              </a:lnSpc>
              <a:spcBef>
                <a:spcPts val="1037"/>
              </a:spcBef>
              <a:spcAft>
                <a:spcPts val="326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r>
              <a:rPr lang="fr-FR" sz="1800" b="0" strike="noStrike" spc="-1">
                <a:solidFill>
                  <a:srgbClr val="FFFF00"/>
                </a:solidFill>
                <a:latin typeface="Verdana"/>
                <a:ea typeface="DejaVu Sans"/>
              </a:rPr>
              <a:t>   RELATIVISMES </a:t>
            </a:r>
            <a:r>
              <a:rPr lang="fr-FR" sz="1600" b="0" strike="noStrike" spc="-1">
                <a:solidFill>
                  <a:srgbClr val="FFFF00"/>
                </a:solidFill>
                <a:latin typeface="Verdana"/>
                <a:ea typeface="DejaVu Sans"/>
              </a:rPr>
              <a:t>- subjectivismes</a:t>
            </a:r>
            <a:r>
              <a:rPr lang="fr-FR" sz="1800" b="0" strike="noStrike" spc="-1">
                <a:solidFill>
                  <a:srgbClr val="FFFF00"/>
                </a:solidFill>
                <a:latin typeface="Verdana"/>
                <a:ea typeface="DejaVu Sans"/>
              </a:rPr>
              <a:t>      &gt;  &lt;  SOUMISSIONS </a:t>
            </a:r>
            <a:r>
              <a:rPr lang="fr-FR" sz="1600" b="0" strike="noStrike" spc="-1">
                <a:solidFill>
                  <a:srgbClr val="FFFF00"/>
                </a:solidFill>
                <a:latin typeface="Verdana"/>
                <a:ea typeface="DejaVu Sans"/>
              </a:rPr>
              <a:t>- aliénations</a:t>
            </a:r>
            <a:endParaRPr lang="fr-BE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7" name="Connecteur droit 176"/>
          <p:cNvSpPr/>
          <p:nvPr/>
        </p:nvSpPr>
        <p:spPr>
          <a:xfrm>
            <a:off x="0" y="1619280"/>
            <a:ext cx="9144000" cy="1440"/>
          </a:xfrm>
          <a:prstGeom prst="line">
            <a:avLst/>
          </a:prstGeom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5360" rIns="90000" bIns="-45360" anchor="t">
            <a:noAutofit/>
          </a:bodyPr>
          <a:lstStyle/>
          <a:p>
            <a:endParaRPr lang="fr-B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78" name="Connecteur droit 177"/>
          <p:cNvSpPr/>
          <p:nvPr/>
        </p:nvSpPr>
        <p:spPr>
          <a:xfrm flipH="1">
            <a:off x="2700000" y="1440000"/>
            <a:ext cx="468360" cy="720720"/>
          </a:xfrm>
          <a:prstGeom prst="line">
            <a:avLst/>
          </a:prstGeom>
          <a:ln w="108000">
            <a:solidFill>
              <a:srgbClr val="F20000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endParaRPr lang="fr-B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79" name="Connecteur droit 178"/>
          <p:cNvSpPr/>
          <p:nvPr/>
        </p:nvSpPr>
        <p:spPr>
          <a:xfrm>
            <a:off x="6199200" y="1440000"/>
            <a:ext cx="360360" cy="720720"/>
          </a:xfrm>
          <a:prstGeom prst="line">
            <a:avLst/>
          </a:prstGeom>
          <a:ln w="108000">
            <a:solidFill>
              <a:srgbClr val="F20000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endParaRPr lang="fr-B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</p:spTree>
  </p:cSld>
  <p:clrMapOvr>
    <a:masterClrMapping/>
  </p:clrMapOvr>
  <p:transition spd="slow" advTm="55000">
    <p:cover dir="u"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Rectangle 179"/>
          <p:cNvSpPr/>
          <p:nvPr/>
        </p:nvSpPr>
        <p:spPr>
          <a:xfrm>
            <a:off x="1042920" y="3068640"/>
            <a:ext cx="141840" cy="2878560"/>
          </a:xfrm>
          <a:prstGeom prst="rect">
            <a:avLst/>
          </a:prstGeom>
          <a:solidFill>
            <a:srgbClr val="00BC3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80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200" b="1" strike="noStrike" spc="-1">
                <a:solidFill>
                  <a:srgbClr val="FFFF66"/>
                </a:solidFill>
                <a:latin typeface="Verdana"/>
                <a:ea typeface="DejaVu Sans"/>
              </a:rPr>
              <a:t>j</a:t>
            </a:r>
            <a:endParaRPr lang="fr-BE" sz="12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67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200" b="1" strike="noStrike" spc="-1">
                <a:solidFill>
                  <a:srgbClr val="FFFF66"/>
                </a:solidFill>
                <a:latin typeface="Verdana"/>
                <a:ea typeface="DejaVu Sans"/>
              </a:rPr>
              <a:t>u</a:t>
            </a:r>
            <a:endParaRPr lang="fr-BE" sz="12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67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200" b="1" strike="noStrike" spc="-1">
                <a:solidFill>
                  <a:srgbClr val="FFFF66"/>
                </a:solidFill>
                <a:latin typeface="Verdana"/>
                <a:ea typeface="DejaVu Sans"/>
              </a:rPr>
              <a:t>d</a:t>
            </a:r>
            <a:endParaRPr lang="fr-BE" sz="12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67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200" b="1" strike="noStrike" spc="-1">
                <a:solidFill>
                  <a:srgbClr val="FFFF66"/>
                </a:solidFill>
                <a:latin typeface="Verdana"/>
                <a:ea typeface="DejaVu Sans"/>
              </a:rPr>
              <a:t>a</a:t>
            </a:r>
            <a:endParaRPr lang="fr-BE" sz="12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67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200" b="1" strike="noStrike" spc="-1">
                <a:solidFill>
                  <a:srgbClr val="FFFF66"/>
                </a:solidFill>
                <a:latin typeface="Verdana"/>
                <a:ea typeface="DejaVu Sans"/>
              </a:rPr>
              <a:t>ï</a:t>
            </a:r>
            <a:endParaRPr lang="fr-BE" sz="12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67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200" b="1" strike="noStrike" spc="-1">
                <a:solidFill>
                  <a:srgbClr val="FFFF66"/>
                </a:solidFill>
                <a:latin typeface="Verdana"/>
                <a:ea typeface="DejaVu Sans"/>
              </a:rPr>
              <a:t>s</a:t>
            </a:r>
            <a:endParaRPr lang="fr-BE" sz="12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67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200" b="1" strike="noStrike" spc="-1">
                <a:solidFill>
                  <a:srgbClr val="FFFF66"/>
                </a:solidFill>
                <a:latin typeface="Verdana"/>
                <a:ea typeface="DejaVu Sans"/>
              </a:rPr>
              <a:t>m</a:t>
            </a:r>
            <a:endParaRPr lang="fr-BE" sz="12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67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200" b="1" strike="noStrike" spc="-1">
                <a:solidFill>
                  <a:srgbClr val="FFFF66"/>
                </a:solidFill>
                <a:latin typeface="Verdana"/>
                <a:ea typeface="DejaVu Sans"/>
              </a:rPr>
              <a:t>e</a:t>
            </a:r>
            <a:endParaRPr lang="fr-BE" sz="12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81" name="Image 180"/>
          <p:cNvPicPr/>
          <p:nvPr/>
        </p:nvPicPr>
        <p:blipFill>
          <a:blip r:embed="rId3"/>
          <a:stretch/>
        </p:blipFill>
        <p:spPr>
          <a:xfrm>
            <a:off x="4572000" y="3419640"/>
            <a:ext cx="3381840" cy="2570400"/>
          </a:xfrm>
          <a:prstGeom prst="rect">
            <a:avLst/>
          </a:prstGeom>
          <a:ln w="0">
            <a:noFill/>
          </a:ln>
        </p:spPr>
      </p:pic>
      <p:sp>
        <p:nvSpPr>
          <p:cNvPr id="182" name="Rectangle 181"/>
          <p:cNvSpPr/>
          <p:nvPr/>
        </p:nvSpPr>
        <p:spPr>
          <a:xfrm>
            <a:off x="468360" y="189000"/>
            <a:ext cx="7976160" cy="789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10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r>
              <a:rPr lang="fr-FR" sz="1800" b="1" strike="noStrike" spc="-1">
                <a:solidFill>
                  <a:srgbClr val="FFFF66"/>
                </a:solidFill>
                <a:latin typeface="Verdana"/>
                <a:ea typeface="DejaVu Sans"/>
              </a:rPr>
              <a:t>Vision réelle de l’histoire de l’humanité</a:t>
            </a:r>
            <a:r>
              <a:rPr lang="fr-FR" sz="1400" b="1" strike="noStrike" spc="-1">
                <a:solidFill>
                  <a:srgbClr val="FFFF66"/>
                </a:solidFill>
                <a:latin typeface="Verdana"/>
                <a:ea typeface="DejaVu Sans"/>
              </a:rPr>
              <a:t> </a:t>
            </a:r>
            <a:r>
              <a:rPr lang="fr-FR" sz="1400" strike="noStrike" spc="-1">
                <a:solidFill>
                  <a:srgbClr val="FFFF66"/>
                </a:solidFill>
                <a:latin typeface="Verdana"/>
                <a:ea typeface="DejaVu Sans"/>
              </a:rPr>
              <a:t>(+ son accomplissement)</a:t>
            </a:r>
            <a:br>
              <a:rPr sz="1800"/>
            </a:br>
            <a:r>
              <a:rPr lang="fr-FR" sz="1800" b="1" strike="noStrike" spc="-1">
                <a:solidFill>
                  <a:srgbClr val="FFFF00"/>
                </a:solidFill>
                <a:latin typeface="Verdana"/>
                <a:ea typeface="Times New Roman"/>
              </a:rPr>
              <a:t>–</a:t>
            </a:r>
            <a:r>
              <a:rPr lang="fr-FR" sz="1800" b="0" strike="noStrike" spc="-1">
                <a:solidFill>
                  <a:srgbClr val="000000"/>
                </a:solidFill>
                <a:latin typeface="Verdana"/>
                <a:ea typeface="Times New Roman"/>
              </a:rPr>
              <a:t> </a:t>
            </a:r>
            <a:r>
              <a:rPr lang="fr-FR" sz="1800" b="0" strike="noStrike" spc="-1">
                <a:solidFill>
                  <a:srgbClr val="FFFF66"/>
                </a:solidFill>
                <a:latin typeface="Verdana"/>
                <a:ea typeface="Times New Roman"/>
              </a:rPr>
              <a:t>la Révélation éclaire le cours de l’histoire qu’elle-même a changé</a:t>
            </a:r>
            <a:r>
              <a:rPr lang="fr-FR" sz="1600" b="1" strike="noStrike" spc="-1">
                <a:solidFill>
                  <a:srgbClr val="FED368"/>
                </a:solidFill>
                <a:latin typeface="Verdana"/>
                <a:ea typeface="Times New Roman"/>
              </a:rPr>
              <a:t> </a:t>
            </a:r>
            <a:r>
              <a:rPr lang="fr-FR" sz="1800" b="1" strike="noStrike" spc="-1">
                <a:solidFill>
                  <a:srgbClr val="FFFF00"/>
                </a:solidFill>
                <a:latin typeface="Verdana"/>
                <a:ea typeface="Times New Roman"/>
              </a:rPr>
              <a:t>–</a:t>
            </a:r>
            <a:endParaRPr lang="fr-B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3" name="Rectangle 182"/>
          <p:cNvSpPr/>
          <p:nvPr/>
        </p:nvSpPr>
        <p:spPr>
          <a:xfrm>
            <a:off x="0" y="1457280"/>
            <a:ext cx="753120" cy="5398200"/>
          </a:xfrm>
          <a:prstGeom prst="rect">
            <a:avLst/>
          </a:prstGeom>
          <a:gradFill rotWithShape="0">
            <a:gsLst>
              <a:gs pos="0">
                <a:srgbClr val="B5FB05"/>
              </a:gs>
              <a:gs pos="100000">
                <a:srgbClr val="AB8D21"/>
              </a:gs>
            </a:gsLst>
            <a:lin ang="540000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  <a:spcBef>
                <a:spcPts val="1037"/>
              </a:spcBef>
              <a:spcAft>
                <a:spcPts val="37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r>
              <a:rPr lang="fr-FR" sz="1500" b="0" strike="noStrike" spc="-1">
                <a:solidFill>
                  <a:srgbClr val="CC0000"/>
                </a:solidFill>
                <a:latin typeface="Verdana"/>
                <a:ea typeface="DejaVu Sans"/>
              </a:rPr>
              <a:t>–</a:t>
            </a:r>
            <a:r>
              <a:rPr lang="fr-FR" sz="1500" b="1" strike="noStrike" spc="-1">
                <a:solidFill>
                  <a:srgbClr val="CC0000"/>
                </a:solidFill>
                <a:latin typeface="Verdana"/>
                <a:ea typeface="DejaVu Sans"/>
              </a:rPr>
              <a:t>1800</a:t>
            </a:r>
            <a:endParaRPr lang="fr-BE" sz="15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37"/>
              </a:spcBef>
              <a:spcAft>
                <a:spcPts val="37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r>
              <a:rPr lang="fr-FR" sz="1500" b="0" strike="noStrike" spc="-1">
                <a:solidFill>
                  <a:srgbClr val="CC0000"/>
                </a:solidFill>
                <a:latin typeface="Verdana"/>
                <a:ea typeface="DejaVu Sans"/>
              </a:rPr>
              <a:t>–</a:t>
            </a:r>
            <a:r>
              <a:rPr lang="fr-FR" sz="1500" b="1" strike="noStrike" spc="-1">
                <a:solidFill>
                  <a:srgbClr val="CC0000"/>
                </a:solidFill>
                <a:latin typeface="Verdana"/>
                <a:ea typeface="DejaVu Sans"/>
              </a:rPr>
              <a:t>1200</a:t>
            </a:r>
            <a:endParaRPr lang="fr-BE" sz="15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37"/>
              </a:spcBef>
              <a:spcAft>
                <a:spcPts val="37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endParaRPr lang="fr-BE" sz="15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37"/>
              </a:spcBef>
              <a:spcAft>
                <a:spcPts val="37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r>
              <a:rPr lang="fr-FR" sz="1500" b="0" strike="noStrike" spc="-1">
                <a:solidFill>
                  <a:srgbClr val="CC0000"/>
                </a:solidFill>
                <a:latin typeface="Verdana"/>
                <a:ea typeface="DejaVu Sans"/>
              </a:rPr>
              <a:t>1</a:t>
            </a:r>
            <a:r>
              <a:rPr lang="fr-FR" sz="1500" b="0" strike="noStrike" spc="-1" baseline="30000">
                <a:solidFill>
                  <a:srgbClr val="CC0000"/>
                </a:solidFill>
                <a:latin typeface="Verdana"/>
                <a:ea typeface="DejaVu Sans"/>
              </a:rPr>
              <a:t>er</a:t>
            </a:r>
            <a:r>
              <a:rPr lang="fr-FR" sz="1500" b="0" strike="noStrike" spc="-1">
                <a:solidFill>
                  <a:srgbClr val="CC0000"/>
                </a:solidFill>
                <a:latin typeface="Verdana"/>
                <a:ea typeface="DejaVu Sans"/>
              </a:rPr>
              <a:t> siècle</a:t>
            </a:r>
            <a:endParaRPr lang="fr-BE" sz="15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37"/>
              </a:spcBef>
              <a:spcAft>
                <a:spcPts val="37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r>
              <a:rPr lang="fr-FR" sz="1100" b="0" strike="noStrike" spc="-1">
                <a:solidFill>
                  <a:srgbClr val="CC0000"/>
                </a:solidFill>
                <a:latin typeface="Verdana"/>
                <a:ea typeface="DejaVu Sans"/>
              </a:rPr>
              <a:t>« temps nou-veaux »</a:t>
            </a:r>
            <a:endParaRPr lang="fr-BE" sz="11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37"/>
              </a:spcBef>
              <a:spcAft>
                <a:spcPts val="37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endParaRPr lang="fr-BE" sz="11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37"/>
              </a:spcBef>
              <a:spcAft>
                <a:spcPts val="37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r>
              <a:rPr lang="fr-FR" sz="1500" b="0" strike="noStrike" spc="-1">
                <a:solidFill>
                  <a:srgbClr val="CC0000"/>
                </a:solidFill>
                <a:latin typeface="Verdana"/>
                <a:ea typeface="DejaVu Sans"/>
              </a:rPr>
              <a:t>+ </a:t>
            </a:r>
            <a:r>
              <a:rPr lang="fr-FR" sz="1500" b="1" strike="noStrike" spc="-1">
                <a:solidFill>
                  <a:srgbClr val="CC0000"/>
                </a:solidFill>
                <a:latin typeface="Verdana"/>
                <a:ea typeface="DejaVu Sans"/>
              </a:rPr>
              <a:t>600</a:t>
            </a:r>
            <a:endParaRPr lang="fr-BE" sz="15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37"/>
              </a:spcBef>
              <a:spcAft>
                <a:spcPts val="37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endParaRPr lang="fr-BE" sz="15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37"/>
              </a:spcBef>
              <a:spcAft>
                <a:spcPts val="37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endParaRPr lang="fr-BE" sz="15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37"/>
              </a:spcBef>
              <a:spcAft>
                <a:spcPts val="37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r>
              <a:rPr lang="fr-FR" sz="1500" b="1" strike="noStrike" spc="-1">
                <a:solidFill>
                  <a:srgbClr val="CC0000"/>
                </a:solidFill>
                <a:latin typeface="Verdana"/>
                <a:ea typeface="DejaVu Sans"/>
              </a:rPr>
              <a:t>1700</a:t>
            </a:r>
            <a:endParaRPr lang="fr-BE" sz="15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37"/>
              </a:spcBef>
              <a:spcAft>
                <a:spcPts val="37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endParaRPr lang="fr-BE" sz="15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37"/>
              </a:spcBef>
              <a:spcAft>
                <a:spcPts val="37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r>
              <a:rPr lang="fr-FR" sz="1500" b="1" strike="noStrike" spc="-1">
                <a:solidFill>
                  <a:srgbClr val="CC0000"/>
                </a:solidFill>
                <a:latin typeface="Verdana"/>
                <a:ea typeface="DejaVu Sans"/>
              </a:rPr>
              <a:t>202…</a:t>
            </a:r>
            <a:endParaRPr lang="fr-BE" sz="15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37"/>
              </a:spcBef>
              <a:spcAft>
                <a:spcPts val="37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80" algn="l"/>
                <a:tab pos="10782360" algn="l"/>
              </a:tabLst>
            </a:pPr>
            <a:r>
              <a:rPr lang="fr-FR" sz="1500" b="0" strike="noStrike" spc="-1">
                <a:solidFill>
                  <a:srgbClr val="CC0000"/>
                </a:solidFill>
                <a:latin typeface="Verdana"/>
                <a:ea typeface="DejaVu Sans"/>
              </a:rPr>
              <a:t>+ </a:t>
            </a:r>
            <a:r>
              <a:rPr lang="fr-FR" sz="1500" b="1" strike="noStrike" spc="-1">
                <a:solidFill>
                  <a:srgbClr val="CC0000"/>
                </a:solidFill>
                <a:latin typeface="Verdana"/>
                <a:ea typeface="DejaVu Sans"/>
              </a:rPr>
              <a:t>tard</a:t>
            </a:r>
            <a:br>
              <a:rPr sz="1500"/>
            </a:br>
            <a:r>
              <a:rPr lang="fr-FR" sz="1100" b="0" strike="noStrike" spc="-1">
                <a:solidFill>
                  <a:srgbClr val="CC0000"/>
                </a:solidFill>
                <a:latin typeface="Verdana"/>
                <a:ea typeface="DejaVu Sans"/>
              </a:rPr>
              <a:t>jugement</a:t>
            </a:r>
            <a:endParaRPr lang="fr-BE" sz="1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" name="Rectangle 183"/>
          <p:cNvSpPr/>
          <p:nvPr/>
        </p:nvSpPr>
        <p:spPr>
          <a:xfrm>
            <a:off x="3492360" y="1700280"/>
            <a:ext cx="2300760" cy="286200"/>
          </a:xfrm>
          <a:prstGeom prst="rect">
            <a:avLst/>
          </a:prstGeom>
          <a:solidFill>
            <a:srgbClr val="00CC99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67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600" b="0" strike="noStrike" spc="-1">
                <a:solidFill>
                  <a:srgbClr val="FFFF66"/>
                </a:solidFill>
                <a:latin typeface="Verdana"/>
                <a:ea typeface="DejaVu Sans"/>
              </a:rPr>
              <a:t>Préparation/promesse</a:t>
            </a:r>
            <a:r>
              <a:rPr lang="fr-FR" sz="1700" b="0" strike="noStrike" spc="-1">
                <a:solidFill>
                  <a:srgbClr val="FFFF66"/>
                </a:solidFill>
                <a:latin typeface="Verdana"/>
                <a:ea typeface="DejaVu Sans"/>
              </a:rPr>
              <a:t> </a:t>
            </a: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" name="Connecteur droit 184"/>
          <p:cNvSpPr/>
          <p:nvPr/>
        </p:nvSpPr>
        <p:spPr>
          <a:xfrm>
            <a:off x="900000" y="1341360"/>
            <a:ext cx="1800" cy="4392720"/>
          </a:xfrm>
          <a:prstGeom prst="line">
            <a:avLst/>
          </a:prstGeom>
          <a:ln w="28440">
            <a:solidFill>
              <a:srgbClr val="D1F6FF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endParaRPr lang="fr-B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86" name="Rectangle 185"/>
          <p:cNvSpPr/>
          <p:nvPr/>
        </p:nvSpPr>
        <p:spPr>
          <a:xfrm>
            <a:off x="1547640" y="2565360"/>
            <a:ext cx="6263280" cy="321120"/>
          </a:xfrm>
          <a:prstGeom prst="rect">
            <a:avLst/>
          </a:prstGeom>
          <a:solidFill>
            <a:srgbClr val="009900"/>
          </a:solidFill>
          <a:ln w="38160">
            <a:solidFill>
              <a:srgbClr val="F262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700" b="0" strike="noStrike" spc="-1">
                <a:solidFill>
                  <a:srgbClr val="FFFF66"/>
                </a:solidFill>
                <a:latin typeface="Verdana"/>
                <a:ea typeface="DejaVu Sans"/>
              </a:rPr>
              <a:t>Révélation en Jésus-Christ et évangélisation du monde</a:t>
            </a: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7" name="Rectangle 186"/>
          <p:cNvSpPr/>
          <p:nvPr/>
        </p:nvSpPr>
        <p:spPr>
          <a:xfrm>
            <a:off x="826920" y="1052640"/>
            <a:ext cx="7846200" cy="286200"/>
          </a:xfrm>
          <a:prstGeom prst="rect">
            <a:avLst/>
          </a:prstGeom>
          <a:solidFill>
            <a:srgbClr val="BDF2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700" b="0" strike="noStrike" spc="-1">
                <a:solidFill>
                  <a:srgbClr val="FFFF66"/>
                </a:solidFill>
                <a:latin typeface="Verdana"/>
                <a:ea typeface="DejaVu Sans"/>
              </a:rPr>
              <a:t>  </a:t>
            </a:r>
            <a:r>
              <a:rPr lang="fr-FR" sz="1700" b="0" strike="noStrike" spc="-1">
                <a:solidFill>
                  <a:srgbClr val="990099"/>
                </a:solidFill>
                <a:latin typeface="Verdana"/>
                <a:ea typeface="DejaVu Sans"/>
              </a:rPr>
              <a:t>cultes très divers des « temps anciens »</a:t>
            </a: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8" name="Connecteur droit 187"/>
          <p:cNvSpPr/>
          <p:nvPr/>
        </p:nvSpPr>
        <p:spPr>
          <a:xfrm>
            <a:off x="4859280" y="3060720"/>
            <a:ext cx="1368360" cy="260280"/>
          </a:xfrm>
          <a:prstGeom prst="line">
            <a:avLst/>
          </a:prstGeom>
          <a:ln w="50760">
            <a:solidFill>
              <a:srgbClr val="FF8A3B"/>
            </a:solidFill>
            <a:prstDash val="sysDot"/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pPr>
              <a:lnSpc>
                <a:spcPct val="100000"/>
              </a:lnSpc>
            </a:pPr>
            <a:endParaRPr lang="fr-B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89" name="Rectangle 188"/>
          <p:cNvSpPr/>
          <p:nvPr/>
        </p:nvSpPr>
        <p:spPr>
          <a:xfrm>
            <a:off x="6912000" y="4500720"/>
            <a:ext cx="645120" cy="213120"/>
          </a:xfrm>
          <a:prstGeom prst="rect">
            <a:avLst/>
          </a:prstGeom>
          <a:solidFill>
            <a:srgbClr val="5FDE4E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700" b="0" strike="noStrike" spc="-1">
                <a:solidFill>
                  <a:srgbClr val="B84747"/>
                </a:solidFill>
                <a:latin typeface="Verdana"/>
                <a:ea typeface="DejaVu Sans"/>
              </a:rPr>
              <a:t>Islam</a:t>
            </a: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0" name="Connecteur droit 189"/>
          <p:cNvSpPr/>
          <p:nvPr/>
        </p:nvSpPr>
        <p:spPr>
          <a:xfrm>
            <a:off x="8388360" y="1341360"/>
            <a:ext cx="1440" cy="4464000"/>
          </a:xfrm>
          <a:prstGeom prst="line">
            <a:avLst/>
          </a:prstGeom>
          <a:ln w="31680">
            <a:solidFill>
              <a:srgbClr val="D1F6FF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endParaRPr lang="fr-B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91" name="Rectangle 190"/>
          <p:cNvSpPr/>
          <p:nvPr/>
        </p:nvSpPr>
        <p:spPr>
          <a:xfrm>
            <a:off x="6261120" y="3141720"/>
            <a:ext cx="933840" cy="363960"/>
          </a:xfrm>
          <a:prstGeom prst="rect">
            <a:avLst/>
          </a:prstGeom>
          <a:gradFill rotWithShape="0">
            <a:gsLst>
              <a:gs pos="0">
                <a:srgbClr val="EDBB05"/>
              </a:gs>
              <a:gs pos="100000">
                <a:srgbClr val="B1FF85"/>
              </a:gs>
            </a:gsLst>
            <a:lin ang="10800000"/>
          </a:gradFill>
          <a:ln w="50760" cap="rnd">
            <a:solidFill>
              <a:srgbClr val="FF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8000" rIns="0" bIns="18000" anchor="t">
            <a:spAutoFit/>
          </a:bodyPr>
          <a:lstStyle/>
          <a:p>
            <a:pPr algn="ctr">
              <a:lnSpc>
                <a:spcPct val="90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200" b="1" strike="noStrike" spc="-1">
                <a:solidFill>
                  <a:srgbClr val="000000"/>
                </a:solidFill>
                <a:latin typeface="Verdana"/>
                <a:ea typeface="DejaVu Sans"/>
              </a:rPr>
              <a:t>contre-églises</a:t>
            </a:r>
            <a:endParaRPr lang="fr-BE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Rectangle 191"/>
          <p:cNvSpPr/>
          <p:nvPr/>
        </p:nvSpPr>
        <p:spPr>
          <a:xfrm>
            <a:off x="3348000" y="2060640"/>
            <a:ext cx="2589840" cy="276840"/>
          </a:xfrm>
          <a:prstGeom prst="rect">
            <a:avLst/>
          </a:prstGeom>
          <a:solidFill>
            <a:srgbClr val="00CC99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500" b="0" strike="noStrike" spc="-1">
                <a:solidFill>
                  <a:srgbClr val="FFFF66"/>
                </a:solidFill>
                <a:latin typeface="Verdana"/>
                <a:ea typeface="DejaVu Sans"/>
              </a:rPr>
              <a:t>Abraham, Moïse, David, …</a:t>
            </a:r>
            <a:r>
              <a:rPr lang="fr-FR" sz="1700" b="0" strike="noStrike" spc="-1">
                <a:solidFill>
                  <a:srgbClr val="FFFF66"/>
                </a:solidFill>
                <a:latin typeface="Verdana"/>
                <a:ea typeface="DejaVu Sans"/>
              </a:rPr>
              <a:t> </a:t>
            </a:r>
            <a:endParaRPr lang="fr-BE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3" name="Ellipse 192"/>
          <p:cNvSpPr/>
          <p:nvPr/>
        </p:nvSpPr>
        <p:spPr>
          <a:xfrm>
            <a:off x="5724360" y="3527280"/>
            <a:ext cx="1005480" cy="415080"/>
          </a:xfrm>
          <a:prstGeom prst="ellipse">
            <a:avLst/>
          </a:prstGeom>
          <a:gradFill rotWithShape="0">
            <a:gsLst>
              <a:gs pos="0">
                <a:srgbClr val="FEF1CB"/>
              </a:gs>
              <a:gs pos="100000">
                <a:srgbClr val="FFC000"/>
              </a:gs>
            </a:gsLst>
            <a:lin ang="13500000"/>
          </a:gradFill>
          <a:ln w="9360">
            <a:solidFill>
              <a:srgbClr val="E36C0A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0800" rIns="0" bIns="10800" anchor="t">
            <a:noAutofit/>
          </a:bodyPr>
          <a:lstStyle/>
          <a:p>
            <a:pPr algn="ctr">
              <a:lnSpc>
                <a:spcPct val="75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100" b="0" strike="noStrike" spc="-1">
                <a:solidFill>
                  <a:srgbClr val="663300"/>
                </a:solidFill>
                <a:latin typeface="Verdana"/>
                <a:ea typeface="DejaVu Sans"/>
              </a:rPr>
              <a:t>(judéo-) </a:t>
            </a:r>
            <a:r>
              <a:rPr lang="fr-FR" sz="1200" b="1" strike="noStrike" spc="-1">
                <a:solidFill>
                  <a:srgbClr val="663300"/>
                </a:solidFill>
                <a:latin typeface="Verdana"/>
                <a:ea typeface="DejaVu Sans"/>
              </a:rPr>
              <a:t>gnose</a:t>
            </a:r>
            <a:r>
              <a:rPr lang="fr-FR" sz="1000" b="0" strike="noStrike" spc="-1">
                <a:solidFill>
                  <a:srgbClr val="663300"/>
                </a:solidFill>
                <a:latin typeface="Verdana"/>
                <a:ea typeface="DejaVu Sans"/>
              </a:rPr>
              <a:t>(s)</a:t>
            </a:r>
            <a:endParaRPr lang="fr-BE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" name="Ellipse 193"/>
          <p:cNvSpPr/>
          <p:nvPr/>
        </p:nvSpPr>
        <p:spPr>
          <a:xfrm>
            <a:off x="6764400" y="3470400"/>
            <a:ext cx="2269080" cy="460800"/>
          </a:xfrm>
          <a:prstGeom prst="ellipse">
            <a:avLst/>
          </a:prstGeom>
          <a:gradFill rotWithShape="0">
            <a:gsLst>
              <a:gs pos="0">
                <a:srgbClr val="B0AC00"/>
              </a:gs>
              <a:gs pos="100000">
                <a:srgbClr val="FFFF00"/>
              </a:gs>
            </a:gsLst>
            <a:lin ang="10800000"/>
          </a:gradFill>
          <a:ln w="9360">
            <a:solidFill>
              <a:srgbClr val="000000"/>
            </a:solidFill>
            <a:prstDash val="dash"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80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200" b="1" strike="noStrike" spc="-1">
                <a:solidFill>
                  <a:srgbClr val="99284C"/>
                </a:solidFill>
                <a:latin typeface="Verdana"/>
                <a:ea typeface="DejaVu Sans"/>
              </a:rPr>
              <a:t>Judéo-nazaréisme</a:t>
            </a:r>
            <a:r>
              <a:rPr lang="fr-FR" sz="1200" b="0" strike="noStrike" spc="-1">
                <a:solidFill>
                  <a:srgbClr val="000000"/>
                </a:solidFill>
                <a:latin typeface="Verdana"/>
                <a:ea typeface="DejaVu Sans"/>
              </a:rPr>
              <a:t>      </a:t>
            </a:r>
            <a:r>
              <a:rPr lang="fr-FR" sz="1200" b="0" i="1" strike="noStrike" spc="-1">
                <a:solidFill>
                  <a:srgbClr val="000000"/>
                </a:solidFill>
                <a:latin typeface="Verdana"/>
                <a:ea typeface="DejaVu Sans"/>
              </a:rPr>
              <a:t>1</a:t>
            </a:r>
            <a:r>
              <a:rPr lang="fr-FR" sz="1200" b="0" i="1" strike="noStrike" spc="-1" baseline="30000">
                <a:solidFill>
                  <a:srgbClr val="000000"/>
                </a:solidFill>
                <a:latin typeface="Verdana"/>
                <a:ea typeface="DejaVu Sans"/>
              </a:rPr>
              <a:t>er</a:t>
            </a:r>
            <a:r>
              <a:rPr lang="fr-FR" sz="1200" b="0" i="1" strike="noStrike" spc="-1">
                <a:solidFill>
                  <a:srgbClr val="000000"/>
                </a:solidFill>
                <a:latin typeface="Verdana"/>
                <a:ea typeface="DejaVu Sans"/>
              </a:rPr>
              <a:t>-7</a:t>
            </a:r>
            <a:r>
              <a:rPr lang="fr-FR" sz="1200" b="0" i="1" strike="noStrike" spc="-1" baseline="30000">
                <a:solidFill>
                  <a:srgbClr val="000000"/>
                </a:solidFill>
                <a:latin typeface="Verdana"/>
                <a:ea typeface="DejaVu Sans"/>
              </a:rPr>
              <a:t>ème</a:t>
            </a:r>
            <a:r>
              <a:rPr lang="fr-FR" sz="1200" b="0" i="1" strike="noStrike" spc="-1">
                <a:solidFill>
                  <a:srgbClr val="000000"/>
                </a:solidFill>
                <a:latin typeface="Verdana"/>
                <a:ea typeface="DejaVu Sans"/>
              </a:rPr>
              <a:t> siècles</a:t>
            </a:r>
            <a:endParaRPr lang="fr-BE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5" name="Connecteur droit 194"/>
          <p:cNvSpPr/>
          <p:nvPr/>
        </p:nvSpPr>
        <p:spPr>
          <a:xfrm>
            <a:off x="4643280" y="1341360"/>
            <a:ext cx="1800" cy="287280"/>
          </a:xfrm>
          <a:prstGeom prst="line">
            <a:avLst/>
          </a:prstGeom>
          <a:ln w="28440">
            <a:solidFill>
              <a:srgbClr val="D1F6FF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endParaRPr lang="fr-B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96" name="Connecteur droit 195"/>
          <p:cNvSpPr/>
          <p:nvPr/>
        </p:nvSpPr>
        <p:spPr>
          <a:xfrm>
            <a:off x="1332000" y="1341360"/>
            <a:ext cx="1440" cy="4392720"/>
          </a:xfrm>
          <a:prstGeom prst="line">
            <a:avLst/>
          </a:prstGeom>
          <a:ln w="28440">
            <a:solidFill>
              <a:srgbClr val="D1F6FF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endParaRPr lang="fr-B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97" name="Rectangle 196"/>
          <p:cNvSpPr/>
          <p:nvPr/>
        </p:nvSpPr>
        <p:spPr>
          <a:xfrm>
            <a:off x="6516720" y="4076640"/>
            <a:ext cx="1005480" cy="213120"/>
          </a:xfrm>
          <a:prstGeom prst="rect">
            <a:avLst/>
          </a:prstGeom>
          <a:solidFill>
            <a:srgbClr val="5FDE4E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400" b="0" strike="noStrike" spc="-1">
                <a:solidFill>
                  <a:srgbClr val="B84747"/>
                </a:solidFill>
                <a:latin typeface="Verdana"/>
                <a:ea typeface="DejaVu Sans"/>
              </a:rPr>
              <a:t>arianismes</a:t>
            </a:r>
            <a:endParaRPr lang="fr-BE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8" name="Rectangle 197"/>
          <p:cNvSpPr/>
          <p:nvPr/>
        </p:nvSpPr>
        <p:spPr>
          <a:xfrm>
            <a:off x="6732720" y="5400720"/>
            <a:ext cx="1365480" cy="178200"/>
          </a:xfrm>
          <a:prstGeom prst="rect">
            <a:avLst/>
          </a:prstGeom>
          <a:solidFill>
            <a:srgbClr val="5FDE4E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500" b="0" strike="noStrike" spc="-1">
                <a:solidFill>
                  <a:srgbClr val="B84747"/>
                </a:solidFill>
                <a:latin typeface="Verdana"/>
                <a:ea typeface="DejaVu Sans"/>
              </a:rPr>
              <a:t>totalitarismes</a:t>
            </a:r>
            <a:endParaRPr lang="fr-BE" sz="15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Connecteur droit 198"/>
          <p:cNvSpPr/>
          <p:nvPr/>
        </p:nvSpPr>
        <p:spPr>
          <a:xfrm>
            <a:off x="1835280" y="1341360"/>
            <a:ext cx="1440" cy="1209600"/>
          </a:xfrm>
          <a:prstGeom prst="line">
            <a:avLst/>
          </a:prstGeom>
          <a:ln w="28440">
            <a:solidFill>
              <a:srgbClr val="D1F6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endParaRPr lang="fr-B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00" name="Connecteur droit 199"/>
          <p:cNvSpPr/>
          <p:nvPr/>
        </p:nvSpPr>
        <p:spPr>
          <a:xfrm>
            <a:off x="2268360" y="1341360"/>
            <a:ext cx="1800" cy="1209600"/>
          </a:xfrm>
          <a:prstGeom prst="line">
            <a:avLst/>
          </a:prstGeom>
          <a:ln w="28440">
            <a:solidFill>
              <a:srgbClr val="D1F6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endParaRPr lang="fr-B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01" name="Connecteur droit 200"/>
          <p:cNvSpPr/>
          <p:nvPr/>
        </p:nvSpPr>
        <p:spPr>
          <a:xfrm>
            <a:off x="2700360" y="1341360"/>
            <a:ext cx="1440" cy="1209600"/>
          </a:xfrm>
          <a:prstGeom prst="line">
            <a:avLst/>
          </a:prstGeom>
          <a:ln w="28440">
            <a:solidFill>
              <a:srgbClr val="D1F6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endParaRPr lang="fr-B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02" name="Connecteur droit 201"/>
          <p:cNvSpPr/>
          <p:nvPr/>
        </p:nvSpPr>
        <p:spPr>
          <a:xfrm flipV="1">
            <a:off x="3130560" y="1315800"/>
            <a:ext cx="1440" cy="1276200"/>
          </a:xfrm>
          <a:prstGeom prst="line">
            <a:avLst/>
          </a:prstGeom>
          <a:ln w="28440">
            <a:solidFill>
              <a:srgbClr val="D1F6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endParaRPr lang="fr-B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03" name="Connecteur droit 202"/>
          <p:cNvSpPr/>
          <p:nvPr/>
        </p:nvSpPr>
        <p:spPr>
          <a:xfrm>
            <a:off x="6156360" y="1341360"/>
            <a:ext cx="1440" cy="1209600"/>
          </a:xfrm>
          <a:prstGeom prst="line">
            <a:avLst/>
          </a:prstGeom>
          <a:ln w="28440">
            <a:solidFill>
              <a:srgbClr val="D1F6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endParaRPr lang="fr-B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04" name="Connecteur droit 203"/>
          <p:cNvSpPr/>
          <p:nvPr/>
        </p:nvSpPr>
        <p:spPr>
          <a:xfrm flipV="1">
            <a:off x="6586560" y="1315800"/>
            <a:ext cx="1440" cy="1276200"/>
          </a:xfrm>
          <a:prstGeom prst="line">
            <a:avLst/>
          </a:prstGeom>
          <a:ln w="28440">
            <a:solidFill>
              <a:srgbClr val="D1F6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endParaRPr lang="fr-B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05" name="Connecteur droit 204"/>
          <p:cNvSpPr/>
          <p:nvPr/>
        </p:nvSpPr>
        <p:spPr>
          <a:xfrm flipV="1">
            <a:off x="7020000" y="1315800"/>
            <a:ext cx="1440" cy="1276200"/>
          </a:xfrm>
          <a:prstGeom prst="line">
            <a:avLst/>
          </a:prstGeom>
          <a:ln w="28440">
            <a:solidFill>
              <a:srgbClr val="D1F6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endParaRPr lang="fr-B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06" name="Connecteur droit 205"/>
          <p:cNvSpPr/>
          <p:nvPr/>
        </p:nvSpPr>
        <p:spPr>
          <a:xfrm>
            <a:off x="7451640" y="1341360"/>
            <a:ext cx="1800" cy="1209600"/>
          </a:xfrm>
          <a:prstGeom prst="line">
            <a:avLst/>
          </a:prstGeom>
          <a:ln w="28440">
            <a:solidFill>
              <a:srgbClr val="D1F6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endParaRPr lang="fr-B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07" name="Rectangle 206"/>
          <p:cNvSpPr/>
          <p:nvPr/>
        </p:nvSpPr>
        <p:spPr>
          <a:xfrm>
            <a:off x="5364000" y="4292640"/>
            <a:ext cx="1292760" cy="176760"/>
          </a:xfrm>
          <a:prstGeom prst="rect">
            <a:avLst/>
          </a:prstGeom>
          <a:solidFill>
            <a:srgbClr val="E8D79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400" b="0" strike="noStrike" spc="-1">
                <a:solidFill>
                  <a:srgbClr val="AC4242"/>
                </a:solidFill>
                <a:latin typeface="Verdana"/>
                <a:ea typeface="DejaVu Sans"/>
              </a:rPr>
              <a:t>manichéisme</a:t>
            </a:r>
            <a:endParaRPr lang="fr-BE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8" name="Rectangle 207"/>
          <p:cNvSpPr/>
          <p:nvPr/>
        </p:nvSpPr>
        <p:spPr>
          <a:xfrm>
            <a:off x="5219640" y="4797360"/>
            <a:ext cx="1581840" cy="213120"/>
          </a:xfrm>
          <a:prstGeom prst="rect">
            <a:avLst/>
          </a:prstGeom>
          <a:solidFill>
            <a:srgbClr val="E8D79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500" b="0" strike="noStrike" spc="-1">
                <a:solidFill>
                  <a:srgbClr val="AC4242"/>
                </a:solidFill>
                <a:latin typeface="Verdana"/>
                <a:ea typeface="DejaVu Sans"/>
              </a:rPr>
              <a:t>individualismes</a:t>
            </a:r>
            <a:endParaRPr lang="fr-BE" sz="15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9" name="Rectangle 208"/>
          <p:cNvSpPr/>
          <p:nvPr/>
        </p:nvSpPr>
        <p:spPr>
          <a:xfrm>
            <a:off x="5832360" y="5580000"/>
            <a:ext cx="2445480" cy="178200"/>
          </a:xfrm>
          <a:prstGeom prst="rect">
            <a:avLst/>
          </a:prstGeom>
          <a:gradFill rotWithShape="0">
            <a:gsLst>
              <a:gs pos="0">
                <a:srgbClr val="1BFD26"/>
              </a:gs>
              <a:gs pos="100000">
                <a:srgbClr val="E8D790"/>
              </a:gs>
            </a:gsLst>
            <a:lin ang="1080000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500" b="0" strike="noStrike" spc="-1">
                <a:solidFill>
                  <a:srgbClr val="AC4242"/>
                </a:solidFill>
                <a:latin typeface="Verdana"/>
                <a:ea typeface="DejaVu Sans"/>
              </a:rPr>
              <a:t>« nouvel ordre mondial »</a:t>
            </a:r>
            <a:endParaRPr lang="fr-BE" sz="15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10" name="Image 209"/>
          <p:cNvPicPr/>
          <p:nvPr/>
        </p:nvPicPr>
        <p:blipFill>
          <a:blip r:embed="rId4"/>
          <a:stretch/>
        </p:blipFill>
        <p:spPr>
          <a:xfrm>
            <a:off x="1403280" y="3141720"/>
            <a:ext cx="3958200" cy="2842200"/>
          </a:xfrm>
          <a:prstGeom prst="rect">
            <a:avLst/>
          </a:prstGeom>
          <a:ln w="0">
            <a:noFill/>
          </a:ln>
        </p:spPr>
      </p:pic>
      <p:sp>
        <p:nvSpPr>
          <p:cNvPr id="211" name="Connecteur droit 210"/>
          <p:cNvSpPr/>
          <p:nvPr/>
        </p:nvSpPr>
        <p:spPr>
          <a:xfrm>
            <a:off x="1835280" y="2924280"/>
            <a:ext cx="1440" cy="2233440"/>
          </a:xfrm>
          <a:prstGeom prst="line">
            <a:avLst/>
          </a:prstGeom>
          <a:ln w="28440">
            <a:solidFill>
              <a:srgbClr val="D1F6FF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endParaRPr lang="fr-B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12" name="Connecteur droit 211"/>
          <p:cNvSpPr/>
          <p:nvPr/>
        </p:nvSpPr>
        <p:spPr>
          <a:xfrm>
            <a:off x="2268360" y="2924280"/>
            <a:ext cx="1800" cy="1511280"/>
          </a:xfrm>
          <a:prstGeom prst="line">
            <a:avLst/>
          </a:prstGeom>
          <a:ln w="28440">
            <a:solidFill>
              <a:srgbClr val="D1F6FF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endParaRPr lang="fr-B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13" name="Connecteur droit 212"/>
          <p:cNvSpPr/>
          <p:nvPr/>
        </p:nvSpPr>
        <p:spPr>
          <a:xfrm>
            <a:off x="2700360" y="3141720"/>
            <a:ext cx="1440" cy="792000"/>
          </a:xfrm>
          <a:prstGeom prst="line">
            <a:avLst/>
          </a:prstGeom>
          <a:ln w="28440">
            <a:solidFill>
              <a:srgbClr val="D1F6FF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endParaRPr lang="fr-B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14" name="Connecteur droit 213"/>
          <p:cNvSpPr/>
          <p:nvPr/>
        </p:nvSpPr>
        <p:spPr>
          <a:xfrm>
            <a:off x="6156360" y="2924280"/>
            <a:ext cx="1440" cy="288720"/>
          </a:xfrm>
          <a:prstGeom prst="line">
            <a:avLst/>
          </a:prstGeom>
          <a:ln w="28440">
            <a:solidFill>
              <a:srgbClr val="D1F6FF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endParaRPr lang="fr-B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15" name="Connecteur droit 214"/>
          <p:cNvSpPr/>
          <p:nvPr/>
        </p:nvSpPr>
        <p:spPr>
          <a:xfrm>
            <a:off x="7451640" y="2924280"/>
            <a:ext cx="1800" cy="360360"/>
          </a:xfrm>
          <a:prstGeom prst="line">
            <a:avLst/>
          </a:prstGeom>
          <a:ln w="28440">
            <a:solidFill>
              <a:srgbClr val="D1F6FF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endParaRPr lang="fr-B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16" name="Connecteur droit 215"/>
          <p:cNvSpPr/>
          <p:nvPr/>
        </p:nvSpPr>
        <p:spPr>
          <a:xfrm>
            <a:off x="7956720" y="3933720"/>
            <a:ext cx="1440" cy="863640"/>
          </a:xfrm>
          <a:prstGeom prst="line">
            <a:avLst/>
          </a:prstGeom>
          <a:ln w="28440">
            <a:solidFill>
              <a:srgbClr val="D1F6FF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endParaRPr lang="fr-B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17" name="Connecteur droit 216"/>
          <p:cNvSpPr/>
          <p:nvPr/>
        </p:nvSpPr>
        <p:spPr>
          <a:xfrm>
            <a:off x="7956720" y="1341360"/>
            <a:ext cx="1440" cy="2087640"/>
          </a:xfrm>
          <a:prstGeom prst="line">
            <a:avLst/>
          </a:prstGeom>
          <a:ln w="28440">
            <a:solidFill>
              <a:srgbClr val="D1F6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endParaRPr lang="fr-B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18" name="Connecteur droit 217"/>
          <p:cNvSpPr/>
          <p:nvPr/>
        </p:nvSpPr>
        <p:spPr>
          <a:xfrm>
            <a:off x="6084720" y="3933720"/>
            <a:ext cx="1800" cy="289080"/>
          </a:xfrm>
          <a:prstGeom prst="line">
            <a:avLst/>
          </a:prstGeom>
          <a:ln w="28440">
            <a:solidFill>
              <a:srgbClr val="333333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pPr>
              <a:lnSpc>
                <a:spcPct val="100000"/>
              </a:lnSpc>
            </a:pPr>
            <a:endParaRPr lang="fr-B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19" name="Connecteur droit 218"/>
          <p:cNvSpPr/>
          <p:nvPr/>
        </p:nvSpPr>
        <p:spPr>
          <a:xfrm>
            <a:off x="6877080" y="3789360"/>
            <a:ext cx="1440" cy="289080"/>
          </a:xfrm>
          <a:prstGeom prst="line">
            <a:avLst/>
          </a:prstGeom>
          <a:ln w="28440">
            <a:solidFill>
              <a:srgbClr val="333333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pPr>
              <a:lnSpc>
                <a:spcPct val="100000"/>
              </a:lnSpc>
            </a:pPr>
            <a:endParaRPr lang="fr-B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20" name="Connecteur droit 219"/>
          <p:cNvSpPr/>
          <p:nvPr/>
        </p:nvSpPr>
        <p:spPr>
          <a:xfrm>
            <a:off x="7110360" y="4292640"/>
            <a:ext cx="1800" cy="217440"/>
          </a:xfrm>
          <a:prstGeom prst="line">
            <a:avLst/>
          </a:prstGeom>
          <a:ln w="28440">
            <a:solidFill>
              <a:srgbClr val="333333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pPr>
              <a:lnSpc>
                <a:spcPct val="100000"/>
              </a:lnSpc>
            </a:pPr>
            <a:endParaRPr lang="fr-B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21" name="Connecteur droit 220"/>
          <p:cNvSpPr/>
          <p:nvPr/>
        </p:nvSpPr>
        <p:spPr>
          <a:xfrm>
            <a:off x="7093080" y="3860640"/>
            <a:ext cx="1440" cy="217800"/>
          </a:xfrm>
          <a:prstGeom prst="line">
            <a:avLst/>
          </a:prstGeom>
          <a:ln w="28440">
            <a:solidFill>
              <a:srgbClr val="333333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pPr>
              <a:lnSpc>
                <a:spcPct val="100000"/>
              </a:lnSpc>
            </a:pPr>
            <a:endParaRPr lang="fr-B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22" name="Rectangle 221"/>
          <p:cNvSpPr/>
          <p:nvPr/>
        </p:nvSpPr>
        <p:spPr>
          <a:xfrm>
            <a:off x="0" y="900000"/>
            <a:ext cx="753120" cy="573840"/>
          </a:xfrm>
          <a:prstGeom prst="rect">
            <a:avLst/>
          </a:prstGeom>
          <a:gradFill rotWithShape="0">
            <a:gsLst>
              <a:gs pos="0">
                <a:srgbClr val="E4FFDF"/>
              </a:gs>
              <a:gs pos="100000">
                <a:srgbClr val="A7FF94"/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8000" tIns="10800" rIns="0" bIns="10800" anchor="t">
            <a:noAutofit/>
          </a:bodyPr>
          <a:lstStyle/>
          <a:p>
            <a:pPr algn="ctr">
              <a:lnSpc>
                <a:spcPct val="100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200" b="1" strike="noStrike" spc="-1">
                <a:solidFill>
                  <a:srgbClr val="FF0000"/>
                </a:solidFill>
                <a:latin typeface="Verdana"/>
                <a:ea typeface="DejaVu Sans"/>
              </a:rPr>
              <a:t>Échelle de temps :</a:t>
            </a:r>
            <a:endParaRPr lang="fr-BE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3" name="Rectangle 222"/>
          <p:cNvSpPr/>
          <p:nvPr/>
        </p:nvSpPr>
        <p:spPr>
          <a:xfrm>
            <a:off x="2700360" y="2924280"/>
            <a:ext cx="2086560" cy="190440"/>
          </a:xfrm>
          <a:prstGeom prst="rect">
            <a:avLst/>
          </a:prstGeom>
          <a:solidFill>
            <a:srgbClr val="FFFFFF"/>
          </a:solidFill>
          <a:ln w="50760" cap="rnd">
            <a:solidFill>
              <a:srgbClr val="FF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8000" rIns="0" bIns="18000" anchor="t">
            <a:spAutoFit/>
          </a:bodyPr>
          <a:lstStyle/>
          <a:p>
            <a:pPr algn="ctr">
              <a:lnSpc>
                <a:spcPct val="85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200" b="1" strike="noStrike" spc="-1">
                <a:solidFill>
                  <a:srgbClr val="000000"/>
                </a:solidFill>
                <a:latin typeface="Verdana"/>
                <a:ea typeface="DejaVu Sans"/>
              </a:rPr>
              <a:t>Eglises apostoliques</a:t>
            </a:r>
            <a:endParaRPr lang="fr-BE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4" name="Ellipse 223"/>
          <p:cNvSpPr/>
          <p:nvPr/>
        </p:nvSpPr>
        <p:spPr>
          <a:xfrm>
            <a:off x="1278000" y="6005520"/>
            <a:ext cx="3777120" cy="835560"/>
          </a:xfrm>
          <a:prstGeom prst="ellipse">
            <a:avLst/>
          </a:prstGeom>
          <a:blipFill rotWithShape="0">
            <a:blip r:embed="rId5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 anchorCtr="1">
            <a:noAutofit/>
          </a:bodyPr>
          <a:lstStyle/>
          <a:p>
            <a:pPr algn="ctr">
              <a:lnSpc>
                <a:spcPct val="105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300" b="1" strike="noStrike" spc="-1">
                <a:solidFill>
                  <a:srgbClr val="000000"/>
                </a:solidFill>
                <a:latin typeface="Verdana"/>
                <a:ea typeface="DejaVu Sans"/>
              </a:rPr>
              <a:t>Ceux qui désapprouvent </a:t>
            </a:r>
            <a:br>
              <a:rPr sz="1300"/>
            </a:br>
            <a:r>
              <a:rPr lang="fr-FR" sz="1300" b="1" strike="noStrike" spc="-1">
                <a:solidFill>
                  <a:srgbClr val="000000"/>
                </a:solidFill>
                <a:latin typeface="Verdana"/>
                <a:ea typeface="DejaVu Sans"/>
              </a:rPr>
              <a:t>les méfaits de l’antichrist</a:t>
            </a:r>
            <a:endParaRPr lang="fr-BE" sz="13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5" name="Ellipse 224"/>
          <p:cNvSpPr/>
          <p:nvPr/>
        </p:nvSpPr>
        <p:spPr>
          <a:xfrm>
            <a:off x="5400720" y="6021360"/>
            <a:ext cx="2699280" cy="834120"/>
          </a:xfrm>
          <a:prstGeom prst="ellipse">
            <a:avLst/>
          </a:prstGeom>
          <a:gradFill rotWithShape="0">
            <a:gsLst>
              <a:gs pos="0">
                <a:srgbClr val="A1A1A1"/>
              </a:gs>
              <a:gs pos="100000">
                <a:srgbClr val="700000"/>
              </a:gs>
            </a:gsLst>
            <a:lin ang="540000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0800" rIns="0" bIns="10800" anchor="t">
            <a:noAutofit/>
          </a:bodyPr>
          <a:lstStyle/>
          <a:p>
            <a:pPr algn="ctr">
              <a:lnSpc>
                <a:spcPct val="90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300" b="1" strike="noStrike" spc="-1">
                <a:solidFill>
                  <a:srgbClr val="FFFFFF"/>
                </a:solidFill>
                <a:latin typeface="Verdana"/>
                <a:ea typeface="DejaVu Sans"/>
              </a:rPr>
              <a:t>Inféodés au dernier post-christianisme </a:t>
            </a:r>
            <a:r>
              <a:rPr lang="fr-FR" sz="1200" b="1" strike="noStrike" spc="-1">
                <a:solidFill>
                  <a:srgbClr val="FFFFFF"/>
                </a:solidFill>
                <a:latin typeface="Verdana"/>
                <a:ea typeface="DejaVu Sans"/>
              </a:rPr>
              <a:t>(final et mondial)</a:t>
            </a:r>
            <a:endParaRPr lang="fr-BE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6" name="Connecteur droit 225"/>
          <p:cNvSpPr/>
          <p:nvPr/>
        </p:nvSpPr>
        <p:spPr>
          <a:xfrm>
            <a:off x="5076720" y="1341360"/>
            <a:ext cx="1800" cy="287280"/>
          </a:xfrm>
          <a:prstGeom prst="line">
            <a:avLst/>
          </a:prstGeom>
          <a:ln w="28440">
            <a:solidFill>
              <a:srgbClr val="D1F6FF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endParaRPr lang="fr-B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27" name="Connecteur droit 226"/>
          <p:cNvSpPr/>
          <p:nvPr/>
        </p:nvSpPr>
        <p:spPr>
          <a:xfrm>
            <a:off x="5435640" y="1341360"/>
            <a:ext cx="1440" cy="287280"/>
          </a:xfrm>
          <a:prstGeom prst="line">
            <a:avLst/>
          </a:prstGeom>
          <a:ln w="28440">
            <a:solidFill>
              <a:srgbClr val="D1F6FF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endParaRPr lang="fr-B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28" name="Connecteur droit 227"/>
          <p:cNvSpPr/>
          <p:nvPr/>
        </p:nvSpPr>
        <p:spPr>
          <a:xfrm>
            <a:off x="5796000" y="1341360"/>
            <a:ext cx="1440" cy="287280"/>
          </a:xfrm>
          <a:prstGeom prst="line">
            <a:avLst/>
          </a:prstGeom>
          <a:ln w="28440">
            <a:solidFill>
              <a:srgbClr val="D1F6FF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endParaRPr lang="fr-B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29" name="Connecteur droit 228"/>
          <p:cNvSpPr/>
          <p:nvPr/>
        </p:nvSpPr>
        <p:spPr>
          <a:xfrm>
            <a:off x="3851280" y="1341360"/>
            <a:ext cx="1440" cy="287280"/>
          </a:xfrm>
          <a:prstGeom prst="line">
            <a:avLst/>
          </a:prstGeom>
          <a:ln w="28440">
            <a:solidFill>
              <a:srgbClr val="D1F6FF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endParaRPr lang="fr-B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30" name="Connecteur droit 229"/>
          <p:cNvSpPr/>
          <p:nvPr/>
        </p:nvSpPr>
        <p:spPr>
          <a:xfrm>
            <a:off x="4284720" y="1341360"/>
            <a:ext cx="1440" cy="287280"/>
          </a:xfrm>
          <a:prstGeom prst="line">
            <a:avLst/>
          </a:prstGeom>
          <a:ln w="28440">
            <a:solidFill>
              <a:srgbClr val="D1F6FF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endParaRPr lang="fr-B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31" name="Connecteur droit 230"/>
          <p:cNvSpPr/>
          <p:nvPr/>
        </p:nvSpPr>
        <p:spPr>
          <a:xfrm>
            <a:off x="3492360" y="1341360"/>
            <a:ext cx="1800" cy="287280"/>
          </a:xfrm>
          <a:prstGeom prst="line">
            <a:avLst/>
          </a:prstGeom>
          <a:ln w="28440">
            <a:solidFill>
              <a:srgbClr val="D1F6FF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endParaRPr lang="fr-B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32" name="Connecteur droit 231"/>
          <p:cNvSpPr/>
          <p:nvPr/>
        </p:nvSpPr>
        <p:spPr>
          <a:xfrm>
            <a:off x="6588000" y="2924280"/>
            <a:ext cx="1800" cy="179280"/>
          </a:xfrm>
          <a:prstGeom prst="line">
            <a:avLst/>
          </a:prstGeom>
          <a:ln w="28440">
            <a:solidFill>
              <a:srgbClr val="D1F6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endParaRPr lang="fr-B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33" name="Connecteur droit 232"/>
          <p:cNvSpPr/>
          <p:nvPr/>
        </p:nvSpPr>
        <p:spPr>
          <a:xfrm>
            <a:off x="7020000" y="2924280"/>
            <a:ext cx="1440" cy="179280"/>
          </a:xfrm>
          <a:prstGeom prst="line">
            <a:avLst/>
          </a:prstGeom>
          <a:ln w="28440">
            <a:solidFill>
              <a:srgbClr val="D1F6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endParaRPr lang="fr-B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34" name="Connecteur droit 233"/>
          <p:cNvSpPr/>
          <p:nvPr/>
        </p:nvSpPr>
        <p:spPr>
          <a:xfrm>
            <a:off x="3132000" y="3213000"/>
            <a:ext cx="1800" cy="287280"/>
          </a:xfrm>
          <a:prstGeom prst="line">
            <a:avLst/>
          </a:prstGeom>
          <a:ln w="28440">
            <a:solidFill>
              <a:srgbClr val="D1F6FF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endParaRPr lang="fr-B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35" name="Rectangle 234"/>
          <p:cNvSpPr/>
          <p:nvPr/>
        </p:nvSpPr>
        <p:spPr>
          <a:xfrm>
            <a:off x="2916360" y="3716280"/>
            <a:ext cx="500400" cy="213120"/>
          </a:xfrm>
          <a:prstGeom prst="rect">
            <a:avLst/>
          </a:prstGeom>
          <a:solidFill>
            <a:srgbClr val="FAFD87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0800" rIns="0" bIns="10800" anchor="t">
            <a:noAutofit/>
          </a:bodyPr>
          <a:lstStyle/>
          <a:p>
            <a:pPr algn="ctr">
              <a:lnSpc>
                <a:spcPct val="90000"/>
              </a:lnSpc>
              <a:spcBef>
                <a:spcPts val="17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100" b="1" strike="noStrike" spc="-1">
                <a:solidFill>
                  <a:srgbClr val="000000"/>
                </a:solidFill>
                <a:latin typeface="Verdana"/>
                <a:ea typeface="DejaVu Sans"/>
              </a:rPr>
              <a:t>Rome</a:t>
            </a:r>
            <a:endParaRPr lang="fr-BE" sz="1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6" name="Rectangle 235"/>
          <p:cNvSpPr/>
          <p:nvPr/>
        </p:nvSpPr>
        <p:spPr>
          <a:xfrm>
            <a:off x="3924360" y="3357720"/>
            <a:ext cx="500400" cy="284400"/>
          </a:xfrm>
          <a:prstGeom prst="rect">
            <a:avLst/>
          </a:prstGeom>
          <a:solidFill>
            <a:srgbClr val="7030A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0800" rIns="0" bIns="10800" anchor="t">
            <a:noAutofit/>
          </a:bodyPr>
          <a:lstStyle/>
          <a:p>
            <a:pPr algn="ctr">
              <a:lnSpc>
                <a:spcPct val="90000"/>
              </a:lnSpc>
              <a:spcBef>
                <a:spcPts val="17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100" b="1" strike="noStrike" spc="-1">
                <a:solidFill>
                  <a:srgbClr val="FFFFFF"/>
                </a:solidFill>
                <a:latin typeface="Verdana"/>
                <a:ea typeface="DejaVu Sans"/>
              </a:rPr>
              <a:t>Orient</a:t>
            </a:r>
            <a:endParaRPr lang="fr-BE" sz="1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7" name="Rectangle 236"/>
          <p:cNvSpPr/>
          <p:nvPr/>
        </p:nvSpPr>
        <p:spPr>
          <a:xfrm>
            <a:off x="2987640" y="3500280"/>
            <a:ext cx="789480" cy="171720"/>
          </a:xfrm>
          <a:prstGeom prst="rect">
            <a:avLst/>
          </a:prstGeom>
          <a:solidFill>
            <a:srgbClr val="7030A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0800" rIns="0" bIns="10800" anchor="t">
            <a:spAutoFit/>
          </a:bodyPr>
          <a:lstStyle/>
          <a:p>
            <a:pPr algn="ctr">
              <a:lnSpc>
                <a:spcPct val="90000"/>
              </a:lnSpc>
              <a:spcBef>
                <a:spcPts val="17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100" b="1" strike="noStrike" spc="-1">
                <a:solidFill>
                  <a:srgbClr val="FFFFFF"/>
                </a:solidFill>
                <a:latin typeface="Verdana"/>
                <a:ea typeface="DejaVu Sans"/>
              </a:rPr>
              <a:t>Occident</a:t>
            </a:r>
            <a:endParaRPr lang="fr-BE" sz="1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8" name="Connecteur droit 237"/>
          <p:cNvSpPr/>
          <p:nvPr/>
        </p:nvSpPr>
        <p:spPr>
          <a:xfrm>
            <a:off x="3780000" y="3500280"/>
            <a:ext cx="1440" cy="2448000"/>
          </a:xfrm>
          <a:prstGeom prst="line">
            <a:avLst/>
          </a:prstGeom>
          <a:ln w="7632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endParaRPr lang="fr-B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39" name="Rectangle 238"/>
          <p:cNvSpPr/>
          <p:nvPr/>
        </p:nvSpPr>
        <p:spPr>
          <a:xfrm>
            <a:off x="3132000" y="4005360"/>
            <a:ext cx="716760" cy="213120"/>
          </a:xfrm>
          <a:prstGeom prst="rect">
            <a:avLst/>
          </a:prstGeom>
          <a:solidFill>
            <a:srgbClr val="FAFD87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0800" rIns="0" bIns="10800" anchor="t">
            <a:noAutofit/>
          </a:bodyPr>
          <a:lstStyle/>
          <a:p>
            <a:pPr algn="r">
              <a:lnSpc>
                <a:spcPct val="90000"/>
              </a:lnSpc>
              <a:spcBef>
                <a:spcPts val="17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100" b="1" strike="noStrike" spc="-1">
                <a:solidFill>
                  <a:srgbClr val="000000"/>
                </a:solidFill>
                <a:latin typeface="Verdana"/>
                <a:ea typeface="DejaVu Sans"/>
              </a:rPr>
              <a:t>Byzance</a:t>
            </a:r>
            <a:endParaRPr lang="fr-BE" sz="1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0" name="Rectangle 239"/>
          <p:cNvSpPr/>
          <p:nvPr/>
        </p:nvSpPr>
        <p:spPr>
          <a:xfrm>
            <a:off x="3276720" y="4508640"/>
            <a:ext cx="573480" cy="213120"/>
          </a:xfrm>
          <a:prstGeom prst="rect">
            <a:avLst/>
          </a:prstGeom>
          <a:solidFill>
            <a:srgbClr val="FAFD87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0800" rIns="0" bIns="10800" anchor="t">
            <a:noAutofit/>
          </a:bodyPr>
          <a:lstStyle/>
          <a:p>
            <a:pPr algn="r">
              <a:lnSpc>
                <a:spcPct val="90000"/>
              </a:lnSpc>
              <a:spcBef>
                <a:spcPts val="17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100" b="1" strike="noStrike" spc="-1">
                <a:solidFill>
                  <a:srgbClr val="000000"/>
                </a:solidFill>
                <a:latin typeface="Verdana"/>
                <a:ea typeface="DejaVu Sans"/>
              </a:rPr>
              <a:t>Russie</a:t>
            </a:r>
            <a:endParaRPr lang="fr-BE" sz="1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1" name="Rectangle 240"/>
          <p:cNvSpPr/>
          <p:nvPr/>
        </p:nvSpPr>
        <p:spPr>
          <a:xfrm>
            <a:off x="3851280" y="3573360"/>
            <a:ext cx="1078560" cy="861120"/>
          </a:xfrm>
          <a:prstGeom prst="rect">
            <a:avLst/>
          </a:prstGeom>
          <a:solidFill>
            <a:srgbClr val="FAFD87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0800" rIns="0" bIns="10800" anchor="t">
            <a:noAutofit/>
          </a:bodyPr>
          <a:lstStyle/>
          <a:p>
            <a:pPr algn="ctr">
              <a:lnSpc>
                <a:spcPct val="90000"/>
              </a:lnSpc>
              <a:spcBef>
                <a:spcPts val="187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200" b="0" strike="noStrike" spc="-1">
                <a:solidFill>
                  <a:srgbClr val="000000"/>
                </a:solidFill>
                <a:latin typeface="Verdana"/>
                <a:ea typeface="DejaVu Sans"/>
              </a:rPr>
              <a:t>Mésopotamie, Egypte, Inde, Chine, Ethiopie, Arménie, etc.</a:t>
            </a:r>
            <a:endParaRPr lang="fr-BE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2" name="Rectangle 241"/>
          <p:cNvSpPr/>
          <p:nvPr/>
        </p:nvSpPr>
        <p:spPr>
          <a:xfrm>
            <a:off x="2050920" y="4724280"/>
            <a:ext cx="1510200" cy="213480"/>
          </a:xfrm>
          <a:prstGeom prst="rect">
            <a:avLst/>
          </a:prstGeom>
          <a:solidFill>
            <a:srgbClr val="FAFD87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0800" rIns="0" bIns="10800" anchor="t">
            <a:noAutofit/>
          </a:bodyPr>
          <a:lstStyle/>
          <a:p>
            <a:pPr algn="ctr">
              <a:lnSpc>
                <a:spcPct val="90000"/>
              </a:lnSpc>
              <a:spcBef>
                <a:spcPts val="162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000" b="1" strike="noStrike" spc="-1">
                <a:solidFill>
                  <a:srgbClr val="808080"/>
                </a:solidFill>
                <a:latin typeface="Verdana"/>
                <a:ea typeface="DejaVu Sans"/>
              </a:rPr>
              <a:t>Eglises protestantes</a:t>
            </a:r>
            <a:endParaRPr lang="fr-BE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3" name="Rectangle 242"/>
          <p:cNvSpPr/>
          <p:nvPr/>
        </p:nvSpPr>
        <p:spPr>
          <a:xfrm>
            <a:off x="6516720" y="5013360"/>
            <a:ext cx="1292760" cy="176760"/>
          </a:xfrm>
          <a:prstGeom prst="rect">
            <a:avLst/>
          </a:prstGeom>
          <a:solidFill>
            <a:srgbClr val="5FDE4E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85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400" b="0" i="1" strike="noStrike" spc="-1">
                <a:solidFill>
                  <a:srgbClr val="B84747"/>
                </a:solidFill>
                <a:latin typeface="Verdana"/>
                <a:ea typeface="DejaVu Sans"/>
              </a:rPr>
              <a:t>messianismes</a:t>
            </a:r>
            <a:endParaRPr lang="fr-BE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4" name="Rectangle 243"/>
          <p:cNvSpPr/>
          <p:nvPr/>
        </p:nvSpPr>
        <p:spPr>
          <a:xfrm>
            <a:off x="3959280" y="4500720"/>
            <a:ext cx="898920" cy="178200"/>
          </a:xfrm>
          <a:prstGeom prst="rect">
            <a:avLst/>
          </a:prstGeom>
          <a:solidFill>
            <a:srgbClr val="FAFD87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0800" rIns="0" bIns="10800" anchor="t">
            <a:noAutofit/>
          </a:bodyPr>
          <a:lstStyle/>
          <a:p>
            <a:pPr algn="ctr">
              <a:lnSpc>
                <a:spcPct val="80000"/>
              </a:lnSpc>
              <a:spcBef>
                <a:spcPts val="187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200" b="0" strike="noStrike" spc="-1">
                <a:solidFill>
                  <a:srgbClr val="000000"/>
                </a:solidFill>
                <a:latin typeface="Verdana"/>
                <a:ea typeface="DejaVu Sans"/>
              </a:rPr>
              <a:t>Maronites</a:t>
            </a:r>
            <a:endParaRPr lang="fr-BE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5" name="Ellipse 244"/>
          <p:cNvSpPr/>
          <p:nvPr/>
        </p:nvSpPr>
        <p:spPr>
          <a:xfrm>
            <a:off x="3635280" y="5157720"/>
            <a:ext cx="2421720" cy="822960"/>
          </a:xfrm>
          <a:prstGeom prst="ellipse">
            <a:avLst/>
          </a:prstGeom>
          <a:gradFill rotWithShape="0">
            <a:gsLst>
              <a:gs pos="0">
                <a:srgbClr val="C2D69B"/>
              </a:gs>
              <a:gs pos="100000">
                <a:srgbClr val="F1F5EA"/>
              </a:gs>
            </a:gsLst>
            <a:lin ang="5400000"/>
          </a:gradFill>
          <a:ln w="9360">
            <a:solidFill>
              <a:srgbClr val="AC4242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85000"/>
              </a:lnSpc>
              <a:spcBef>
                <a:spcPts val="37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en-GB" sz="1500" b="0" strike="noStrike" spc="-1">
                <a:solidFill>
                  <a:srgbClr val="000000"/>
                </a:solidFill>
                <a:latin typeface="Verdana"/>
                <a:ea typeface="DejaVu Sans"/>
              </a:rPr>
              <a:t>indéterminés / mi-chrétiens mi- «</a:t>
            </a:r>
            <a:r>
              <a:rPr lang="en-GB" sz="600" b="0" strike="noStrike" spc="-1">
                <a:solidFill>
                  <a:srgbClr val="000000"/>
                </a:solidFill>
                <a:latin typeface="Verdana"/>
                <a:ea typeface="DejaVu Sans"/>
              </a:rPr>
              <a:t> </a:t>
            </a:r>
            <a:r>
              <a:rPr lang="en-GB" sz="1500" b="0" strike="noStrike" spc="-1">
                <a:solidFill>
                  <a:srgbClr val="000000"/>
                </a:solidFill>
                <a:latin typeface="Verdana"/>
                <a:ea typeface="DejaVu Sans"/>
              </a:rPr>
              <a:t>post-chrétiens</a:t>
            </a:r>
            <a:r>
              <a:rPr lang="en-GB" sz="600" b="0" strike="noStrike" spc="-1">
                <a:solidFill>
                  <a:srgbClr val="000000"/>
                </a:solidFill>
                <a:latin typeface="Verdana"/>
                <a:ea typeface="DejaVu Sans"/>
              </a:rPr>
              <a:t> </a:t>
            </a:r>
            <a:r>
              <a:rPr lang="en-GB" sz="1500" b="0" strike="noStrike" spc="-1">
                <a:solidFill>
                  <a:srgbClr val="000000"/>
                </a:solidFill>
                <a:latin typeface="Verdana"/>
                <a:ea typeface="DejaVu Sans"/>
              </a:rPr>
              <a:t>»</a:t>
            </a:r>
            <a:endParaRPr lang="fr-BE" sz="15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6" name="Rectangle 245"/>
          <p:cNvSpPr/>
          <p:nvPr/>
        </p:nvSpPr>
        <p:spPr>
          <a:xfrm>
            <a:off x="5651640" y="5219640"/>
            <a:ext cx="1797480" cy="178200"/>
          </a:xfrm>
          <a:prstGeom prst="rect">
            <a:avLst/>
          </a:prstGeom>
          <a:gradFill rotWithShape="0">
            <a:gsLst>
              <a:gs pos="0">
                <a:srgbClr val="1BFD26"/>
              </a:gs>
              <a:gs pos="100000">
                <a:srgbClr val="E8D790"/>
              </a:gs>
            </a:gsLst>
            <a:lin ang="1080000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  <a:spcBef>
                <a:spcPts val="836"/>
              </a:spcBef>
              <a:spcAft>
                <a:spcPts val="37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500" b="0" strike="noStrike" spc="-1">
                <a:solidFill>
                  <a:srgbClr val="AC4242"/>
                </a:solidFill>
                <a:latin typeface="Verdana"/>
                <a:ea typeface="DejaVu Sans"/>
              </a:rPr>
              <a:t>franc-</a:t>
            </a:r>
            <a:r>
              <a:rPr lang="fr-FR" sz="1400" b="0" strike="noStrike" spc="-1">
                <a:solidFill>
                  <a:srgbClr val="AC4242"/>
                </a:solidFill>
                <a:latin typeface="Verdana"/>
                <a:ea typeface="DejaVu Sans"/>
              </a:rPr>
              <a:t>maçonneries</a:t>
            </a:r>
            <a:endParaRPr lang="fr-BE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ransition spd="slow" advTm="28000">
    <p:cover dir="u"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dur="indefinite" fill="hold" nodeType="clickEffect">
                      <p:stCondLst>
                        <p:cond delay="indefinite"/>
                      </p:stCondLst>
                      <p:childTnLst>
                        <p:par>
                          <p:cTn id="4" dur="indefinite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dur="indefinite" fill="hold" nodeType="clickEffect">
                      <p:stCondLst>
                        <p:cond delay="indefinite"/>
                      </p:stCondLst>
                      <p:childTnLst>
                        <p:par>
                          <p:cTn id="8" dur="indefinite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dur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dur="indefinite" fill="hold" nodeType="clickEffect">
                      <p:stCondLst>
                        <p:cond delay="indefinite"/>
                      </p:stCondLst>
                      <p:childTnLst>
                        <p:par>
                          <p:cTn id="14" dur="indefinite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dur="indefinite" fill="hold" nodeType="clickEffect">
                      <p:stCondLst>
                        <p:cond delay="indefinite"/>
                      </p:stCondLst>
                      <p:childTnLst>
                        <p:par>
                          <p:cTn id="18" dur="indefinite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dur="indefinite" fill="hold" nodeType="clickEffect">
                      <p:stCondLst>
                        <p:cond delay="indefinite"/>
                      </p:stCondLst>
                      <p:childTnLst>
                        <p:par>
                          <p:cTn id="22" dur="indefinite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dur="indefinite" fill="hold" nodeType="afterEffect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dur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dur="indefinite" fill="hold" nodeType="clickEffect">
                      <p:stCondLst>
                        <p:cond delay="indefinite"/>
                      </p:stCondLst>
                      <p:childTnLst>
                        <p:par>
                          <p:cTn id="29" dur="indefinite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dur="indefinite" fill="hold" nodeType="afterEffect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dur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dur="indefinite" fill="hold" nodeType="clickEffect">
                      <p:stCondLst>
                        <p:cond delay="indefinite"/>
                      </p:stCondLst>
                      <p:childTnLst>
                        <p:par>
                          <p:cTn id="36" dur="indefinite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dur="indefinite" fill="hold" nodeType="clickEffect">
                      <p:stCondLst>
                        <p:cond delay="indefinite"/>
                      </p:stCondLst>
                      <p:childTnLst>
                        <p:par>
                          <p:cTn id="40" dur="indefinite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dur="indefinite" fill="hold" nodeType="afterEffect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dur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dur="indefinite" fill="hold" nodeType="clickEffect">
                      <p:stCondLst>
                        <p:cond delay="indefinite"/>
                      </p:stCondLst>
                      <p:childTnLst>
                        <p:par>
                          <p:cTn id="47" dur="indefinite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dur="indefinite" fill="hold" nodeType="clickEffect">
                      <p:stCondLst>
                        <p:cond delay="indefinite"/>
                      </p:stCondLst>
                      <p:childTnLst>
                        <p:par>
                          <p:cTn id="51" dur="indefinite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dur="indefinite" fill="hold" nodeType="afterEffect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dur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dur="indefinite" fill="hold" nodeType="clickEffect">
                      <p:stCondLst>
                        <p:cond delay="indefinite"/>
                      </p:stCondLst>
                      <p:childTnLst>
                        <p:par>
                          <p:cTn id="58" dur="indefinite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dur="indefinite" fill="hold" nodeType="afterEffect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dur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dur="indefinite" fill="hold" nodeType="clickEffect">
                      <p:stCondLst>
                        <p:cond delay="indefinite"/>
                      </p:stCondLst>
                      <p:childTnLst>
                        <p:par>
                          <p:cTn id="65" dur="indefinite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dur="indefinite" fill="hold" nodeType="afterEffect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dur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dur="indefinite" fill="hold" nodeType="afterEffect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dur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dur="indefinite" fill="hold" nodeType="clickEffect">
                      <p:stCondLst>
                        <p:cond delay="indefinite"/>
                      </p:stCondLst>
                      <p:childTnLst>
                        <p:par>
                          <p:cTn id="75" dur="indefinite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dur="indefinite" fill="hold" nodeType="afterEffect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dur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dur="indefinite" fill="hold" nodeType="clickEffect">
                      <p:stCondLst>
                        <p:cond delay="indefinite"/>
                      </p:stCondLst>
                      <p:childTnLst>
                        <p:par>
                          <p:cTn id="82" dur="indefinite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dur="indefinite" fill="hold" nodeType="clickEffect">
                      <p:stCondLst>
                        <p:cond delay="indefinite"/>
                      </p:stCondLst>
                      <p:childTnLst>
                        <p:par>
                          <p:cTn id="86" dur="indefinite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dur="indefinite" fill="hold" nodeType="clickEffect">
                      <p:stCondLst>
                        <p:cond delay="indefinite"/>
                      </p:stCondLst>
                      <p:childTnLst>
                        <p:par>
                          <p:cTn id="90" dur="indefinite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dur="indefinite" fill="hold" nodeType="clickEffect">
                      <p:stCondLst>
                        <p:cond delay="indefinite"/>
                      </p:stCondLst>
                      <p:childTnLst>
                        <p:par>
                          <p:cTn id="94" dur="indefinite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dur="indefinite" fill="hold" nodeType="clickEffect">
                      <p:stCondLst>
                        <p:cond delay="indefinite"/>
                      </p:stCondLst>
                      <p:childTnLst>
                        <p:par>
                          <p:cTn id="98" dur="indefinite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dur="indefinite" fill="hold" nodeType="clickEffect">
                      <p:stCondLst>
                        <p:cond delay="indefinite"/>
                      </p:stCondLst>
                      <p:childTnLst>
                        <p:par>
                          <p:cTn id="102" dur="indefinite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dur="indefinite" fill="hold" nodeType="clickEffect">
                      <p:stCondLst>
                        <p:cond delay="indefinite"/>
                      </p:stCondLst>
                      <p:childTnLst>
                        <p:par>
                          <p:cTn id="106" dur="indefinite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dur="indefinite" fill="hold" nodeType="clickEffect">
                      <p:stCondLst>
                        <p:cond delay="indefinite"/>
                      </p:stCondLst>
                      <p:childTnLst>
                        <p:par>
                          <p:cTn id="110" dur="indefinite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dur="indefinite" fill="hold" nodeType="clickEffect">
                      <p:stCondLst>
                        <p:cond delay="indefinite"/>
                      </p:stCondLst>
                      <p:childTnLst>
                        <p:par>
                          <p:cTn id="114" dur="indefinite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dur="indefinite" fill="hold" nodeType="clickEffect">
                      <p:stCondLst>
                        <p:cond delay="indefinite"/>
                      </p:stCondLst>
                      <p:childTnLst>
                        <p:par>
                          <p:cTn id="118" dur="indefinite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dur="indefinite" fill="hold" nodeType="clickEffect">
                      <p:stCondLst>
                        <p:cond delay="indefinite"/>
                      </p:stCondLst>
                      <p:childTnLst>
                        <p:par>
                          <p:cTn id="122" dur="indefinite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25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dur="indefinite" fill="hold" nodeType="afterEffect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dur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29" dur="3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Rectangle 336"/>
          <p:cNvSpPr/>
          <p:nvPr/>
        </p:nvSpPr>
        <p:spPr>
          <a:xfrm>
            <a:off x="539640" y="3986280"/>
            <a:ext cx="8277840" cy="1921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>
              <a:lnSpc>
                <a:spcPct val="105000"/>
              </a:lnSpc>
              <a:spcBef>
                <a:spcPts val="37"/>
              </a:spcBef>
              <a:spcAft>
                <a:spcPts val="612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endParaRPr lang="fr-BE" sz="2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5000"/>
              </a:lnSpc>
              <a:spcBef>
                <a:spcPts val="37"/>
              </a:spcBef>
              <a:spcAft>
                <a:spcPts val="612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2400" b="0" strike="noStrike" spc="-1">
                <a:solidFill>
                  <a:srgbClr val="FFFF00"/>
                </a:solidFill>
                <a:latin typeface="Verdana"/>
                <a:ea typeface="Arial"/>
              </a:rPr>
              <a:t> </a:t>
            </a:r>
            <a:endParaRPr lang="fr-BE" sz="2400" b="0" strike="noStrike" spc="-1">
              <a:solidFill>
                <a:srgbClr val="000000"/>
              </a:solidFill>
              <a:latin typeface="Arial"/>
            </a:endParaRPr>
          </a:p>
          <a:p>
            <a:pPr algn="r">
              <a:lnSpc>
                <a:spcPct val="105000"/>
              </a:lnSpc>
              <a:spcBef>
                <a:spcPts val="37"/>
              </a:spcBef>
              <a:spcAft>
                <a:spcPts val="612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endParaRPr lang="fr-BE" sz="2400" b="0" strike="noStrike" spc="-1">
              <a:solidFill>
                <a:srgbClr val="000000"/>
              </a:solidFill>
              <a:latin typeface="Arial"/>
            </a:endParaRPr>
          </a:p>
          <a:p>
            <a:pPr algn="r">
              <a:lnSpc>
                <a:spcPct val="105000"/>
              </a:lnSpc>
              <a:spcBef>
                <a:spcPts val="37"/>
              </a:spcBef>
              <a:spcAft>
                <a:spcPts val="612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endParaRPr lang="fr-BE" sz="2400" b="0" strike="noStrike" spc="-1">
              <a:solidFill>
                <a:srgbClr val="000000"/>
              </a:solidFill>
              <a:latin typeface="Arial"/>
            </a:endParaRPr>
          </a:p>
          <a:p>
            <a:pPr algn="r">
              <a:lnSpc>
                <a:spcPct val="105000"/>
              </a:lnSpc>
              <a:spcBef>
                <a:spcPts val="37"/>
              </a:spcBef>
              <a:spcAft>
                <a:spcPts val="612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endParaRPr lang="fr-BE" sz="2400" b="0" strike="noStrike" spc="-1">
              <a:solidFill>
                <a:srgbClr val="000000"/>
              </a:solidFill>
              <a:latin typeface="Arial"/>
            </a:endParaRPr>
          </a:p>
          <a:p>
            <a:pPr algn="r">
              <a:lnSpc>
                <a:spcPct val="105000"/>
              </a:lnSpc>
              <a:spcBef>
                <a:spcPts val="37"/>
              </a:spcBef>
              <a:spcAft>
                <a:spcPts val="612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2400" b="1" strike="noStrike" spc="-1">
                <a:solidFill>
                  <a:srgbClr val="FFFF66"/>
                </a:solidFill>
                <a:latin typeface="Verdana"/>
                <a:ea typeface="DejaVu Sans"/>
              </a:rPr>
              <a:t>E</a:t>
            </a:r>
            <a:r>
              <a:rPr lang="fr-FR" sz="2000" b="1" strike="noStrike" spc="-1">
                <a:solidFill>
                  <a:srgbClr val="FF950E"/>
                </a:solidFill>
                <a:latin typeface="Verdana"/>
                <a:ea typeface="DejaVu Sans"/>
              </a:rPr>
              <a:t>njeux de l’</a:t>
            </a:r>
            <a:r>
              <a:rPr lang="fr-FR" sz="2400" b="1" strike="noStrike" spc="-1">
                <a:solidFill>
                  <a:srgbClr val="FFFF66"/>
                </a:solidFill>
                <a:latin typeface="Verdana"/>
                <a:ea typeface="DejaVu Sans"/>
              </a:rPr>
              <a:t>É</a:t>
            </a:r>
            <a:r>
              <a:rPr lang="fr-FR" sz="2000" b="1" strike="noStrike" spc="-1">
                <a:solidFill>
                  <a:srgbClr val="FF950E"/>
                </a:solidFill>
                <a:latin typeface="Verdana"/>
                <a:ea typeface="DejaVu Sans"/>
              </a:rPr>
              <a:t>tude du</a:t>
            </a:r>
            <a:r>
              <a:rPr lang="fr-FR" sz="2000" b="1" strike="noStrike" spc="-1">
                <a:solidFill>
                  <a:srgbClr val="808000"/>
                </a:solidFill>
                <a:latin typeface="Verdana"/>
                <a:ea typeface="DejaVu Sans"/>
              </a:rPr>
              <a:t> </a:t>
            </a:r>
            <a:r>
              <a:rPr lang="fr-FR" sz="2400" b="1" strike="noStrike" spc="-1">
                <a:solidFill>
                  <a:srgbClr val="FFFF66"/>
                </a:solidFill>
                <a:latin typeface="Verdana"/>
                <a:ea typeface="DejaVu Sans"/>
              </a:rPr>
              <a:t>Ch</a:t>
            </a:r>
            <a:r>
              <a:rPr lang="fr-FR" sz="2000" b="1" strike="noStrike" spc="-1">
                <a:solidFill>
                  <a:srgbClr val="FF950E"/>
                </a:solidFill>
                <a:latin typeface="Verdana"/>
                <a:ea typeface="DejaVu Sans"/>
              </a:rPr>
              <a:t>ristianisme des</a:t>
            </a:r>
            <a:r>
              <a:rPr lang="fr-FR" sz="2000" b="1" strike="noStrike" spc="-1">
                <a:solidFill>
                  <a:srgbClr val="FFFF66"/>
                </a:solidFill>
                <a:latin typeface="Verdana"/>
                <a:ea typeface="DejaVu Sans"/>
              </a:rPr>
              <a:t> </a:t>
            </a:r>
            <a:r>
              <a:rPr lang="fr-FR" sz="2400" b="1" strike="noStrike" spc="-1">
                <a:solidFill>
                  <a:srgbClr val="FFFF66"/>
                </a:solidFill>
                <a:latin typeface="Verdana"/>
                <a:ea typeface="DejaVu Sans"/>
              </a:rPr>
              <a:t>O</a:t>
            </a:r>
            <a:r>
              <a:rPr lang="fr-FR" sz="2000" b="1" strike="noStrike" spc="-1">
                <a:solidFill>
                  <a:srgbClr val="FF950E"/>
                </a:solidFill>
                <a:latin typeface="Verdana"/>
                <a:ea typeface="DejaVu Sans"/>
              </a:rPr>
              <a:t>rigines</a:t>
            </a:r>
            <a:r>
              <a:rPr lang="fr-FR" sz="1800" b="0" strike="noStrike" spc="-1">
                <a:solidFill>
                  <a:srgbClr val="FFFF00"/>
                </a:solidFill>
                <a:latin typeface="Verdana"/>
                <a:ea typeface="Arial"/>
              </a:rPr>
              <a:t> </a:t>
            </a:r>
            <a:endParaRPr lang="fr-BE" sz="18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5000"/>
              </a:lnSpc>
              <a:spcBef>
                <a:spcPts val="37"/>
              </a:spcBef>
              <a:spcAft>
                <a:spcPts val="612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1800" b="0" strike="noStrike" spc="-1">
                <a:solidFill>
                  <a:srgbClr val="FF0000"/>
                </a:solidFill>
                <a:latin typeface="Verdana"/>
                <a:ea typeface="Arial"/>
              </a:rPr>
              <a:t>        </a:t>
            </a:r>
            <a:endParaRPr lang="fr-BE" sz="18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5000"/>
              </a:lnSpc>
              <a:spcBef>
                <a:spcPts val="37"/>
              </a:spcBef>
              <a:spcAft>
                <a:spcPts val="612"/>
              </a:spcAft>
              <a:tabLst>
                <a:tab pos="0" algn="l"/>
                <a:tab pos="447840" algn="l"/>
                <a:tab pos="895320" algn="l"/>
                <a:tab pos="1344600" algn="l"/>
                <a:tab pos="1793880" algn="l"/>
                <a:tab pos="2243160" algn="l"/>
                <a:tab pos="2692440" algn="l"/>
                <a:tab pos="3141720" algn="l"/>
                <a:tab pos="3591000" algn="l"/>
                <a:tab pos="4040280" algn="l"/>
                <a:tab pos="4489560" algn="l"/>
                <a:tab pos="4938840" algn="l"/>
                <a:tab pos="5388120" algn="l"/>
                <a:tab pos="5838840" algn="l"/>
                <a:tab pos="6288120" algn="l"/>
                <a:tab pos="6737400" algn="l"/>
                <a:tab pos="7186680" algn="l"/>
                <a:tab pos="7635960" algn="l"/>
                <a:tab pos="8085240" algn="l"/>
                <a:tab pos="8534520" algn="l"/>
                <a:tab pos="8983800" algn="l"/>
                <a:tab pos="9434520" algn="l"/>
                <a:tab pos="9883800" algn="l"/>
                <a:tab pos="10333080" algn="l"/>
                <a:tab pos="10782360" algn="l"/>
              </a:tabLst>
            </a:pPr>
            <a:endParaRPr lang="fr-B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8" name="Rectangle 337"/>
          <p:cNvSpPr/>
          <p:nvPr/>
        </p:nvSpPr>
        <p:spPr>
          <a:xfrm>
            <a:off x="182520" y="692280"/>
            <a:ext cx="8457120" cy="3447000"/>
          </a:xfrm>
          <a:prstGeom prst="rect">
            <a:avLst/>
          </a:prstGeom>
          <a:solidFill>
            <a:srgbClr val="FFFFD7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pPr marL="290520" indent="-290520" algn="ctr">
              <a:lnSpc>
                <a:spcPct val="100000"/>
              </a:lnSpc>
              <a:spcBef>
                <a:spcPts val="836"/>
              </a:spcBef>
              <a:spcAft>
                <a:spcPts val="437"/>
              </a:spcAft>
              <a:buClr>
                <a:srgbClr val="CCFFFF"/>
              </a:buClr>
              <a:buFont typeface="Century Gothic"/>
              <a:buChar char="•"/>
              <a:tabLst>
                <a:tab pos="290520" algn="l"/>
                <a:tab pos="738360" algn="l"/>
                <a:tab pos="1185840" algn="l"/>
                <a:tab pos="1635120" algn="l"/>
                <a:tab pos="2084400" algn="l"/>
                <a:tab pos="2533680" algn="l"/>
                <a:tab pos="2982960" algn="l"/>
                <a:tab pos="3432240" algn="l"/>
                <a:tab pos="3881520" algn="l"/>
                <a:tab pos="4330800" algn="l"/>
                <a:tab pos="4780080" algn="l"/>
                <a:tab pos="5229360" algn="l"/>
                <a:tab pos="5680080" algn="l"/>
                <a:tab pos="6129360" algn="l"/>
                <a:tab pos="6578640" algn="l"/>
                <a:tab pos="7027920" algn="l"/>
                <a:tab pos="7477200" algn="l"/>
                <a:tab pos="7926480" algn="l"/>
                <a:tab pos="8375760" algn="l"/>
                <a:tab pos="8825040" algn="l"/>
                <a:tab pos="927432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2400" b="0" strike="noStrike" spc="-1">
                <a:solidFill>
                  <a:srgbClr val="55308D"/>
                </a:solidFill>
                <a:latin typeface="Century Gothic"/>
                <a:ea typeface="DejaVu Sans"/>
              </a:rPr>
              <a:t>Pour accéder aux recherches :</a:t>
            </a:r>
            <a:endParaRPr lang="fr-BE" sz="2400" b="0" strike="noStrike" spc="-1">
              <a:solidFill>
                <a:srgbClr val="000000"/>
              </a:solidFill>
              <a:latin typeface="Arial"/>
            </a:endParaRPr>
          </a:p>
          <a:p>
            <a:pPr marL="290520" indent="-290520">
              <a:lnSpc>
                <a:spcPct val="100000"/>
              </a:lnSpc>
              <a:spcBef>
                <a:spcPts val="587"/>
              </a:spcBef>
              <a:spcAft>
                <a:spcPts val="437"/>
              </a:spcAft>
              <a:buClr>
                <a:srgbClr val="FFFF00"/>
              </a:buClr>
              <a:buFont typeface="Arial"/>
              <a:buChar char="•"/>
              <a:tabLst>
                <a:tab pos="290520" algn="l"/>
                <a:tab pos="738360" algn="l"/>
                <a:tab pos="1185840" algn="l"/>
                <a:tab pos="1635120" algn="l"/>
                <a:tab pos="2084400" algn="l"/>
                <a:tab pos="2533680" algn="l"/>
                <a:tab pos="2982960" algn="l"/>
                <a:tab pos="3432240" algn="l"/>
                <a:tab pos="3881520" algn="l"/>
                <a:tab pos="4330800" algn="l"/>
                <a:tab pos="4780080" algn="l"/>
                <a:tab pos="5229360" algn="l"/>
                <a:tab pos="5680080" algn="l"/>
                <a:tab pos="6129360" algn="l"/>
                <a:tab pos="6578640" algn="l"/>
                <a:tab pos="7027920" algn="l"/>
                <a:tab pos="7477200" algn="l"/>
                <a:tab pos="7926480" algn="l"/>
                <a:tab pos="8375760" algn="l"/>
                <a:tab pos="8825040" algn="l"/>
                <a:tab pos="927432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2200" b="0" strike="noStrike" spc="-1">
                <a:solidFill>
                  <a:srgbClr val="55308D"/>
                </a:solidFill>
                <a:latin typeface="Tahoma"/>
                <a:ea typeface="DejaVu Sans"/>
              </a:rPr>
              <a:t>sur l’enracinement de l’Islam dans l’histoire réelle </a:t>
            </a:r>
            <a:r>
              <a:rPr lang="fr-FR" sz="2200" b="0" u="sng" strike="noStrike" spc="-1">
                <a:solidFill>
                  <a:srgbClr val="0000FF"/>
                </a:solidFill>
                <a:uFillTx/>
                <a:latin typeface="Tahoma"/>
                <a:ea typeface="DejaVu Sans"/>
                <a:hlinkClick r:id="rId3"/>
              </a:rPr>
              <a:t>http://www.lemessieetsonprophete.com/</a:t>
            </a:r>
            <a:r>
              <a:rPr lang="fr-FR" sz="2200" b="0" strike="noStrike" spc="-1">
                <a:solidFill>
                  <a:srgbClr val="55308D"/>
                </a:solidFill>
                <a:latin typeface="Tahoma"/>
                <a:ea typeface="DejaVu Sans"/>
              </a:rPr>
              <a:t> </a:t>
            </a:r>
            <a:br>
              <a:rPr sz="2200"/>
            </a:br>
            <a:r>
              <a:rPr lang="fr-FR" sz="2200" b="0" strike="noStrike" spc="-1">
                <a:solidFill>
                  <a:srgbClr val="55308D"/>
                </a:solidFill>
                <a:latin typeface="Tahoma"/>
                <a:ea typeface="DejaVu Sans"/>
              </a:rPr>
              <a:t> ou </a:t>
            </a:r>
            <a:r>
              <a:rPr lang="fr-FR" sz="2200" b="0" u="sng" strike="noStrike" spc="-1">
                <a:solidFill>
                  <a:srgbClr val="0000FF"/>
                </a:solidFill>
                <a:uFillTx/>
                <a:latin typeface="Tahoma"/>
                <a:ea typeface="DejaVu Sans"/>
                <a:hlinkClick r:id="rId4"/>
              </a:rPr>
              <a:t>https://jesusoumohamed.com/category/origines-historiques-reelles-de-lislam</a:t>
            </a:r>
            <a:r>
              <a:rPr lang="fr-FR" sz="2200" b="0" strike="noStrike" spc="-1">
                <a:solidFill>
                  <a:srgbClr val="55308D"/>
                </a:solidFill>
                <a:latin typeface="Tahoma"/>
                <a:ea typeface="DejaVu Sans"/>
              </a:rPr>
              <a:t> </a:t>
            </a:r>
            <a:endParaRPr lang="fr-BE" sz="2200" b="0" strike="noStrike" spc="-1">
              <a:solidFill>
                <a:srgbClr val="000000"/>
              </a:solidFill>
              <a:latin typeface="Arial"/>
            </a:endParaRPr>
          </a:p>
          <a:p>
            <a:pPr marL="290520" indent="-290520">
              <a:lnSpc>
                <a:spcPct val="100000"/>
              </a:lnSpc>
              <a:spcBef>
                <a:spcPts val="587"/>
              </a:spcBef>
              <a:spcAft>
                <a:spcPts val="437"/>
              </a:spcAft>
              <a:buClr>
                <a:srgbClr val="FFFF00"/>
              </a:buClr>
              <a:buFont typeface="Arial"/>
              <a:buChar char="•"/>
              <a:tabLst>
                <a:tab pos="290520" algn="l"/>
                <a:tab pos="738360" algn="l"/>
                <a:tab pos="1185840" algn="l"/>
                <a:tab pos="1635120" algn="l"/>
                <a:tab pos="2084400" algn="l"/>
                <a:tab pos="2533680" algn="l"/>
                <a:tab pos="2982960" algn="l"/>
                <a:tab pos="3432240" algn="l"/>
                <a:tab pos="3881520" algn="l"/>
                <a:tab pos="4330800" algn="l"/>
                <a:tab pos="4780080" algn="l"/>
                <a:tab pos="5229360" algn="l"/>
                <a:tab pos="5680080" algn="l"/>
                <a:tab pos="6129360" algn="l"/>
                <a:tab pos="6578640" algn="l"/>
                <a:tab pos="7027920" algn="l"/>
                <a:tab pos="7477200" algn="l"/>
                <a:tab pos="7926480" algn="l"/>
                <a:tab pos="8375760" algn="l"/>
                <a:tab pos="8825040" algn="l"/>
                <a:tab pos="9274320" algn="l"/>
                <a:tab pos="9434520" algn="l"/>
                <a:tab pos="9883800" algn="l"/>
                <a:tab pos="10333080" algn="l"/>
                <a:tab pos="10782360" algn="l"/>
              </a:tabLst>
            </a:pPr>
            <a:r>
              <a:rPr lang="fr-FR" sz="2200" b="0" strike="noStrike" spc="-1">
                <a:solidFill>
                  <a:srgbClr val="55308D"/>
                </a:solidFill>
                <a:latin typeface="Tahoma"/>
                <a:ea typeface="DejaVu Sans"/>
              </a:rPr>
              <a:t>sur l’histoire du christianisme des origines </a:t>
            </a:r>
            <a:br>
              <a:rPr sz="2200"/>
            </a:br>
            <a:r>
              <a:rPr lang="fr-FR" sz="2000" b="0" strike="noStrike" spc="-1">
                <a:solidFill>
                  <a:srgbClr val="55308D"/>
                </a:solidFill>
                <a:latin typeface="Tahoma"/>
                <a:ea typeface="DejaVu Sans"/>
              </a:rPr>
              <a:t>et de ses (2) dérives : </a:t>
            </a:r>
            <a:r>
              <a:rPr lang="fr-FR" sz="2000" b="0" u="sng" strike="noStrike" spc="-1">
                <a:solidFill>
                  <a:srgbClr val="0000FF"/>
                </a:solidFill>
                <a:uFillTx/>
                <a:latin typeface="Tahoma"/>
                <a:ea typeface="DejaVu Sans"/>
                <a:hlinkClick r:id="rId5"/>
              </a:rPr>
              <a:t>https://eecho.fr/</a:t>
            </a:r>
            <a:endParaRPr lang="fr-BE" sz="20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339" name="Image 338"/>
          <p:cNvPicPr/>
          <p:nvPr/>
        </p:nvPicPr>
        <p:blipFill>
          <a:blip r:embed="rId6"/>
          <a:stretch/>
        </p:blipFill>
        <p:spPr>
          <a:xfrm>
            <a:off x="7323120" y="3986280"/>
            <a:ext cx="1316520" cy="15055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p:transition spd="slow">
    <p:cover dir="u"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dur="indefinite" fill="hold" nodeType="clickEffect">
                      <p:stCondLst>
                        <p:cond delay="indefinite"/>
                      </p:stCondLst>
                      <p:childTnLst>
                        <p:par>
                          <p:cTn id="4" dur="indefinite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dur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dur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435</TotalTime>
  <Words>692</Words>
  <Application>Microsoft Office PowerPoint</Application>
  <PresentationFormat>Affichage à l'écran (4:3)</PresentationFormat>
  <Paragraphs>154</Paragraphs>
  <Slides>7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7</vt:i4>
      </vt:variant>
    </vt:vector>
  </HeadingPairs>
  <TitlesOfParts>
    <vt:vector size="19" baseType="lpstr">
      <vt:lpstr>Arial</vt:lpstr>
      <vt:lpstr>Calibri</vt:lpstr>
      <vt:lpstr>Century Gothic</vt:lpstr>
      <vt:lpstr>Symbol</vt:lpstr>
      <vt:lpstr>Tahoma</vt:lpstr>
      <vt:lpstr>Times New Roman</vt:lpstr>
      <vt:lpstr>Trebuchet MS</vt:lpstr>
      <vt:lpstr>Verdana</vt:lpstr>
      <vt:lpstr>Wingdings</vt:lpstr>
      <vt:lpstr>Office Theme</vt:lpstr>
      <vt:lpstr>Office Theme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Relativisme et vision chrétienne de l'histoire</dc:title>
  <dc:subject/>
  <dc:creator>Edouard</dc:creator>
  <cp:keywords>athéisme totalitarisme islam dérives apôtres gnose</cp:keywords>
  <dc:description/>
  <cp:lastModifiedBy>E</cp:lastModifiedBy>
  <cp:revision>38</cp:revision>
  <dcterms:modified xsi:type="dcterms:W3CDTF">2023-03-18T07:35:18Z</dcterms:modified>
  <dc:language>fr-BE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MClips">
    <vt:i4>5</vt:i4>
  </property>
  <property fmtid="{D5CDD505-2E9C-101B-9397-08002B2CF9AE}" pid="3" name="Notes">
    <vt:i4>9</vt:i4>
  </property>
  <property fmtid="{D5CDD505-2E9C-101B-9397-08002B2CF9AE}" pid="4" name="PresentationFormat">
    <vt:lpwstr>Affichage à l'écran (4:3)</vt:lpwstr>
  </property>
  <property fmtid="{D5CDD505-2E9C-101B-9397-08002B2CF9AE}" pid="5" name="Slides">
    <vt:i4>9</vt:i4>
  </property>
</Properties>
</file>